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59"/>
  </p:notesMasterIdLst>
  <p:sldIdLst>
    <p:sldId id="641" r:id="rId5"/>
    <p:sldId id="337" r:id="rId6"/>
    <p:sldId id="650" r:id="rId7"/>
    <p:sldId id="651" r:id="rId8"/>
    <p:sldId id="368" r:id="rId9"/>
    <p:sldId id="367" r:id="rId10"/>
    <p:sldId id="631" r:id="rId11"/>
    <p:sldId id="632" r:id="rId12"/>
    <p:sldId id="633" r:id="rId13"/>
    <p:sldId id="646" r:id="rId14"/>
    <p:sldId id="644" r:id="rId15"/>
    <p:sldId id="645" r:id="rId16"/>
    <p:sldId id="338" r:id="rId17"/>
    <p:sldId id="339" r:id="rId18"/>
    <p:sldId id="340" r:id="rId19"/>
    <p:sldId id="341" r:id="rId20"/>
    <p:sldId id="342" r:id="rId21"/>
    <p:sldId id="343" r:id="rId22"/>
    <p:sldId id="344" r:id="rId23"/>
    <p:sldId id="345" r:id="rId24"/>
    <p:sldId id="347" r:id="rId25"/>
    <p:sldId id="348" r:id="rId26"/>
    <p:sldId id="349" r:id="rId27"/>
    <p:sldId id="350" r:id="rId28"/>
    <p:sldId id="351" r:id="rId29"/>
    <p:sldId id="352" r:id="rId30"/>
    <p:sldId id="353" r:id="rId31"/>
    <p:sldId id="354" r:id="rId32"/>
    <p:sldId id="355" r:id="rId33"/>
    <p:sldId id="356" r:id="rId34"/>
    <p:sldId id="357" r:id="rId35"/>
    <p:sldId id="359" r:id="rId36"/>
    <p:sldId id="360" r:id="rId37"/>
    <p:sldId id="361" r:id="rId38"/>
    <p:sldId id="362" r:id="rId39"/>
    <p:sldId id="363" r:id="rId40"/>
    <p:sldId id="366" r:id="rId41"/>
    <p:sldId id="365" r:id="rId42"/>
    <p:sldId id="364" r:id="rId43"/>
    <p:sldId id="643" r:id="rId44"/>
    <p:sldId id="647" r:id="rId45"/>
    <p:sldId id="626" r:id="rId46"/>
    <p:sldId id="627" r:id="rId47"/>
    <p:sldId id="629" r:id="rId48"/>
    <p:sldId id="636" r:id="rId49"/>
    <p:sldId id="637" r:id="rId50"/>
    <p:sldId id="652" r:id="rId51"/>
    <p:sldId id="653" r:id="rId52"/>
    <p:sldId id="654" r:id="rId53"/>
    <p:sldId id="655" r:id="rId54"/>
    <p:sldId id="642" r:id="rId55"/>
    <p:sldId id="639" r:id="rId56"/>
    <p:sldId id="649" r:id="rId57"/>
    <p:sldId id="648"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749A82-25CA-4A75-B1C2-B98F68F54FB8}" v="31" dt="2020-10-08T17:17:47.8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2363" autoAdjust="0"/>
  </p:normalViewPr>
  <p:slideViewPr>
    <p:cSldViewPr snapToGrid="0">
      <p:cViewPr varScale="1">
        <p:scale>
          <a:sx n="58" d="100"/>
          <a:sy n="58" d="100"/>
        </p:scale>
        <p:origin x="1238" y="5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A3749A82-25CA-4A75-B1C2-B98F68F54FB8}"/>
    <pc:docChg chg="undo custSel addSld delSld modSld sldOrd">
      <pc:chgData name="Rob Sewell" userId="c802df42025d5e1f" providerId="LiveId" clId="{A3749A82-25CA-4A75-B1C2-B98F68F54FB8}" dt="2020-10-08T17:18:21.137" v="797"/>
      <pc:docMkLst>
        <pc:docMk/>
      </pc:docMkLst>
      <pc:sldChg chg="modSp del mod modClrScheme chgLayout">
        <pc:chgData name="Rob Sewell" userId="c802df42025d5e1f" providerId="LiveId" clId="{A3749A82-25CA-4A75-B1C2-B98F68F54FB8}" dt="2020-10-08T16:25:24.071" v="364" actId="47"/>
        <pc:sldMkLst>
          <pc:docMk/>
          <pc:sldMk cId="911943045" sldId="256"/>
        </pc:sldMkLst>
        <pc:spChg chg="mod ord">
          <ac:chgData name="Rob Sewell" userId="c802df42025d5e1f" providerId="LiveId" clId="{A3749A82-25CA-4A75-B1C2-B98F68F54FB8}" dt="2020-10-08T07:19:48.508" v="0" actId="700"/>
          <ac:spMkLst>
            <pc:docMk/>
            <pc:sldMk cId="911943045" sldId="256"/>
            <ac:spMk id="2" creationId="{721302A4-E58E-4234-BBAC-B4F8BAB76D0A}"/>
          </ac:spMkLst>
        </pc:spChg>
        <pc:spChg chg="mod ord">
          <ac:chgData name="Rob Sewell" userId="c802df42025d5e1f" providerId="LiveId" clId="{A3749A82-25CA-4A75-B1C2-B98F68F54FB8}" dt="2020-10-08T07:19:48.508" v="0" actId="700"/>
          <ac:spMkLst>
            <pc:docMk/>
            <pc:sldMk cId="911943045" sldId="256"/>
            <ac:spMk id="3" creationId="{7044B403-698C-4B9F-8AA5-DE7D9A3C4CE8}"/>
          </ac:spMkLst>
        </pc:spChg>
      </pc:sldChg>
      <pc:sldChg chg="del">
        <pc:chgData name="Rob Sewell" userId="c802df42025d5e1f" providerId="LiveId" clId="{A3749A82-25CA-4A75-B1C2-B98F68F54FB8}" dt="2020-10-08T07:20:32.201" v="21" actId="2696"/>
        <pc:sldMkLst>
          <pc:docMk/>
          <pc:sldMk cId="3223296953" sldId="257"/>
        </pc:sldMkLst>
      </pc:sldChg>
      <pc:sldChg chg="addSp delSp modSp mod setBg modClrScheme chgLayout modNotesTx">
        <pc:chgData name="Rob Sewell" userId="c802df42025d5e1f" providerId="LiveId" clId="{A3749A82-25CA-4A75-B1C2-B98F68F54FB8}" dt="2020-10-08T16:43:34.840" v="534"/>
        <pc:sldMkLst>
          <pc:docMk/>
          <pc:sldMk cId="2631945306" sldId="337"/>
        </pc:sldMkLst>
        <pc:spChg chg="add del mod">
          <ac:chgData name="Rob Sewell" userId="c802df42025d5e1f" providerId="LiveId" clId="{A3749A82-25CA-4A75-B1C2-B98F68F54FB8}" dt="2020-10-08T16:37:58.396" v="524" actId="11529"/>
          <ac:spMkLst>
            <pc:docMk/>
            <pc:sldMk cId="2631945306" sldId="337"/>
            <ac:spMk id="2" creationId="{58BA7C63-D2A2-4C6E-9C57-4FD9C1332801}"/>
          </ac:spMkLst>
        </pc:spChg>
        <pc:spChg chg="mod ord">
          <ac:chgData name="Rob Sewell" userId="c802df42025d5e1f" providerId="LiveId" clId="{A3749A82-25CA-4A75-B1C2-B98F68F54FB8}" dt="2020-10-08T16:43:15.404" v="532" actId="700"/>
          <ac:spMkLst>
            <pc:docMk/>
            <pc:sldMk cId="2631945306" sldId="337"/>
            <ac:spMk id="6" creationId="{67CDD28B-880D-224A-B5B7-220E5C3ED050}"/>
          </ac:spMkLst>
        </pc:spChg>
        <pc:spChg chg="mod ord">
          <ac:chgData name="Rob Sewell" userId="c802df42025d5e1f" providerId="LiveId" clId="{A3749A82-25CA-4A75-B1C2-B98F68F54FB8}" dt="2020-10-08T16:43:15.404" v="532" actId="700"/>
          <ac:spMkLst>
            <pc:docMk/>
            <pc:sldMk cId="2631945306" sldId="337"/>
            <ac:spMk id="8" creationId="{5A531B36-7C51-6941-872A-82A556767154}"/>
          </ac:spMkLst>
        </pc:spChg>
        <pc:spChg chg="mod ord">
          <ac:chgData name="Rob Sewell" userId="c802df42025d5e1f" providerId="LiveId" clId="{A3749A82-25CA-4A75-B1C2-B98F68F54FB8}" dt="2020-10-08T16:43:15.404" v="532" actId="700"/>
          <ac:spMkLst>
            <pc:docMk/>
            <pc:sldMk cId="2631945306" sldId="337"/>
            <ac:spMk id="9" creationId="{859341DD-E3D0-8A48-8284-8EF6933ED0BD}"/>
          </ac:spMkLst>
        </pc:spChg>
        <pc:spChg chg="mod ord">
          <ac:chgData name="Rob Sewell" userId="c802df42025d5e1f" providerId="LiveId" clId="{A3749A82-25CA-4A75-B1C2-B98F68F54FB8}" dt="2020-10-08T16:43:15.404" v="532" actId="700"/>
          <ac:spMkLst>
            <pc:docMk/>
            <pc:sldMk cId="2631945306" sldId="337"/>
            <ac:spMk id="87" creationId="{70F01EC5-F4A4-4C4C-9209-F24F0BD3C13E}"/>
          </ac:spMkLst>
        </pc:spChg>
        <pc:spChg chg="mod ord">
          <ac:chgData name="Rob Sewell" userId="c802df42025d5e1f" providerId="LiveId" clId="{A3749A82-25CA-4A75-B1C2-B98F68F54FB8}" dt="2020-10-08T16:43:15.404" v="532" actId="700"/>
          <ac:spMkLst>
            <pc:docMk/>
            <pc:sldMk cId="2631945306" sldId="337"/>
            <ac:spMk id="88" creationId="{71156FC7-067B-BD43-B943-9ACCD790036E}"/>
          </ac:spMkLst>
        </pc:spChg>
        <pc:picChg chg="mod ord">
          <ac:chgData name="Rob Sewell" userId="c802df42025d5e1f" providerId="LiveId" clId="{A3749A82-25CA-4A75-B1C2-B98F68F54FB8}" dt="2020-10-08T16:43:15.404" v="532" actId="700"/>
          <ac:picMkLst>
            <pc:docMk/>
            <pc:sldMk cId="2631945306" sldId="337"/>
            <ac:picMk id="3" creationId="{AFB66943-7294-4E4C-B3C6-B5732CEFE1D0}"/>
          </ac:picMkLst>
        </pc:picChg>
      </pc:sldChg>
      <pc:sldChg chg="addSp delSp modSp mod modClrScheme chgLayout modNotesTx">
        <pc:chgData name="Rob Sewell" userId="c802df42025d5e1f" providerId="LiveId" clId="{A3749A82-25CA-4A75-B1C2-B98F68F54FB8}" dt="2020-10-08T17:13:25.337" v="791" actId="20577"/>
        <pc:sldMkLst>
          <pc:docMk/>
          <pc:sldMk cId="2171019890" sldId="338"/>
        </pc:sldMkLst>
        <pc:spChg chg="add mod">
          <ac:chgData name="Rob Sewell" userId="c802df42025d5e1f" providerId="LiveId" clId="{A3749A82-25CA-4A75-B1C2-B98F68F54FB8}" dt="2020-10-08T16:54:40.988" v="700" actId="14100"/>
          <ac:spMkLst>
            <pc:docMk/>
            <pc:sldMk cId="2171019890" sldId="338"/>
            <ac:spMk id="2" creationId="{797AC002-5907-47B5-A552-099FB2DE9B58}"/>
          </ac:spMkLst>
        </pc:spChg>
        <pc:spChg chg="del">
          <ac:chgData name="Rob Sewell" userId="c802df42025d5e1f" providerId="LiveId" clId="{A3749A82-25CA-4A75-B1C2-B98F68F54FB8}" dt="2020-10-08T07:24:36.401" v="106" actId="478"/>
          <ac:spMkLst>
            <pc:docMk/>
            <pc:sldMk cId="2171019890" sldId="338"/>
            <ac:spMk id="2" creationId="{F97274E7-C15E-4BC3-96EF-CDF86AF7168E}"/>
          </ac:spMkLst>
        </pc:spChg>
        <pc:spChg chg="add del mod">
          <ac:chgData name="Rob Sewell" userId="c802df42025d5e1f" providerId="LiveId" clId="{A3749A82-25CA-4A75-B1C2-B98F68F54FB8}" dt="2020-10-08T07:24:38.333" v="107" actId="478"/>
          <ac:spMkLst>
            <pc:docMk/>
            <pc:sldMk cId="2171019890" sldId="338"/>
            <ac:spMk id="4" creationId="{AEC4C972-6F68-423E-9B03-E424A017BC06}"/>
          </ac:spMkLst>
        </pc:spChg>
        <pc:spChg chg="del">
          <ac:chgData name="Rob Sewell" userId="c802df42025d5e1f" providerId="LiveId" clId="{A3749A82-25CA-4A75-B1C2-B98F68F54FB8}" dt="2020-10-08T07:25:05.227" v="113" actId="478"/>
          <ac:spMkLst>
            <pc:docMk/>
            <pc:sldMk cId="2171019890" sldId="338"/>
            <ac:spMk id="5" creationId="{8A37D81F-DC47-4098-BEAB-D01AA7CB56C2}"/>
          </ac:spMkLst>
        </pc:spChg>
        <pc:spChg chg="del mod ord">
          <ac:chgData name="Rob Sewell" userId="c802df42025d5e1f" providerId="LiveId" clId="{A3749A82-25CA-4A75-B1C2-B98F68F54FB8}" dt="2020-10-08T07:26:17.834" v="129" actId="478"/>
          <ac:spMkLst>
            <pc:docMk/>
            <pc:sldMk cId="2171019890" sldId="338"/>
            <ac:spMk id="7" creationId="{5D724EE0-FF65-4FCF-808E-D5ACBF97D340}"/>
          </ac:spMkLst>
        </pc:spChg>
        <pc:spChg chg="add del mod ord">
          <ac:chgData name="Rob Sewell" userId="c802df42025d5e1f" providerId="LiveId" clId="{A3749A82-25CA-4A75-B1C2-B98F68F54FB8}" dt="2020-10-08T07:26:15.956" v="128" actId="478"/>
          <ac:spMkLst>
            <pc:docMk/>
            <pc:sldMk cId="2171019890" sldId="338"/>
            <ac:spMk id="8" creationId="{62C46CA9-B78D-4DD1-8D74-C2D36F183306}"/>
          </ac:spMkLst>
        </pc:spChg>
        <pc:spChg chg="add mod">
          <ac:chgData name="Rob Sewell" userId="c802df42025d5e1f" providerId="LiveId" clId="{A3749A82-25CA-4A75-B1C2-B98F68F54FB8}" dt="2020-10-08T07:26:22.522" v="130"/>
          <ac:spMkLst>
            <pc:docMk/>
            <pc:sldMk cId="2171019890" sldId="338"/>
            <ac:spMk id="10" creationId="{7BBF11AD-3088-4776-AF74-C8B6AF2DF854}"/>
          </ac:spMkLst>
        </pc:spChg>
      </pc:sldChg>
      <pc:sldChg chg="addSp delSp modSp mod">
        <pc:chgData name="Rob Sewell" userId="c802df42025d5e1f" providerId="LiveId" clId="{A3749A82-25CA-4A75-B1C2-B98F68F54FB8}" dt="2020-10-08T07:27:27.585" v="143" actId="1076"/>
        <pc:sldMkLst>
          <pc:docMk/>
          <pc:sldMk cId="335027471" sldId="339"/>
        </pc:sldMkLst>
        <pc:spChg chg="del">
          <ac:chgData name="Rob Sewell" userId="c802df42025d5e1f" providerId="LiveId" clId="{A3749A82-25CA-4A75-B1C2-B98F68F54FB8}" dt="2020-10-08T07:24:52.188" v="109" actId="478"/>
          <ac:spMkLst>
            <pc:docMk/>
            <pc:sldMk cId="335027471" sldId="339"/>
            <ac:spMk id="2" creationId="{F97274E7-C15E-4BC3-96EF-CDF86AF7168E}"/>
          </ac:spMkLst>
        </pc:spChg>
        <pc:spChg chg="del">
          <ac:chgData name="Rob Sewell" userId="c802df42025d5e1f" providerId="LiveId" clId="{A3749A82-25CA-4A75-B1C2-B98F68F54FB8}" dt="2020-10-08T07:25:07.353" v="114" actId="478"/>
          <ac:spMkLst>
            <pc:docMk/>
            <pc:sldMk cId="335027471" sldId="339"/>
            <ac:spMk id="5" creationId="{8A37D81F-DC47-4098-BEAB-D01AA7CB56C2}"/>
          </ac:spMkLst>
        </pc:spChg>
        <pc:spChg chg="add del mod">
          <ac:chgData name="Rob Sewell" userId="c802df42025d5e1f" providerId="LiveId" clId="{A3749A82-25CA-4A75-B1C2-B98F68F54FB8}" dt="2020-10-08T07:24:55.015" v="111" actId="478"/>
          <ac:spMkLst>
            <pc:docMk/>
            <pc:sldMk cId="335027471" sldId="339"/>
            <ac:spMk id="6" creationId="{BC8F3DB7-D8A0-476B-A697-A1A5D2E87D5B}"/>
          </ac:spMkLst>
        </pc:spChg>
        <pc:spChg chg="mod">
          <ac:chgData name="Rob Sewell" userId="c802df42025d5e1f" providerId="LiveId" clId="{A3749A82-25CA-4A75-B1C2-B98F68F54FB8}" dt="2020-10-08T07:27:27.585" v="143" actId="1076"/>
          <ac:spMkLst>
            <pc:docMk/>
            <pc:sldMk cId="335027471" sldId="339"/>
            <ac:spMk id="7" creationId="{5D724EE0-FF65-4FCF-808E-D5ACBF97D340}"/>
          </ac:spMkLst>
        </pc:spChg>
        <pc:spChg chg="add mod">
          <ac:chgData name="Rob Sewell" userId="c802df42025d5e1f" providerId="LiveId" clId="{A3749A82-25CA-4A75-B1C2-B98F68F54FB8}" dt="2020-10-08T07:24:52.424" v="110"/>
          <ac:spMkLst>
            <pc:docMk/>
            <pc:sldMk cId="335027471" sldId="339"/>
            <ac:spMk id="10" creationId="{57D2CB7B-1570-4BE3-A5A7-86B731EDC009}"/>
          </ac:spMkLst>
        </pc:spChg>
      </pc:sldChg>
      <pc:sldChg chg="addSp delSp modSp mod modClrScheme chgLayout">
        <pc:chgData name="Rob Sewell" userId="c802df42025d5e1f" providerId="LiveId" clId="{A3749A82-25CA-4A75-B1C2-B98F68F54FB8}" dt="2020-10-08T07:29:37.986" v="175" actId="700"/>
        <pc:sldMkLst>
          <pc:docMk/>
          <pc:sldMk cId="1165542133" sldId="340"/>
        </pc:sldMkLst>
        <pc:spChg chg="del">
          <ac:chgData name="Rob Sewell" userId="c802df42025d5e1f" providerId="LiveId" clId="{A3749A82-25CA-4A75-B1C2-B98F68F54FB8}" dt="2020-10-08T07:25:11.428" v="115" actId="478"/>
          <ac:spMkLst>
            <pc:docMk/>
            <pc:sldMk cId="1165542133" sldId="340"/>
            <ac:spMk id="2" creationId="{F97274E7-C15E-4BC3-96EF-CDF86AF7168E}"/>
          </ac:spMkLst>
        </pc:spChg>
        <pc:spChg chg="del">
          <ac:chgData name="Rob Sewell" userId="c802df42025d5e1f" providerId="LiveId" clId="{A3749A82-25CA-4A75-B1C2-B98F68F54FB8}" dt="2020-10-08T07:25:12.629" v="116" actId="478"/>
          <ac:spMkLst>
            <pc:docMk/>
            <pc:sldMk cId="1165542133" sldId="340"/>
            <ac:spMk id="5" creationId="{8A37D81F-DC47-4098-BEAB-D01AA7CB56C2}"/>
          </ac:spMkLst>
        </pc:spChg>
        <pc:spChg chg="add del mod">
          <ac:chgData name="Rob Sewell" userId="c802df42025d5e1f" providerId="LiveId" clId="{A3749A82-25CA-4A75-B1C2-B98F68F54FB8}" dt="2020-10-08T07:25:14.763" v="117" actId="478"/>
          <ac:spMkLst>
            <pc:docMk/>
            <pc:sldMk cId="1165542133" sldId="340"/>
            <ac:spMk id="6" creationId="{43D4DC30-D054-4A4F-ACE2-D13415579FC2}"/>
          </ac:spMkLst>
        </pc:spChg>
        <pc:spChg chg="del mod ord">
          <ac:chgData name="Rob Sewell" userId="c802df42025d5e1f" providerId="LiveId" clId="{A3749A82-25CA-4A75-B1C2-B98F68F54FB8}" dt="2020-10-08T07:26:32.751" v="132" actId="478"/>
          <ac:spMkLst>
            <pc:docMk/>
            <pc:sldMk cId="1165542133" sldId="340"/>
            <ac:spMk id="7" creationId="{5D724EE0-FF65-4FCF-808E-D5ACBF97D340}"/>
          </ac:spMkLst>
        </pc:spChg>
        <pc:spChg chg="add del mod ord">
          <ac:chgData name="Rob Sewell" userId="c802df42025d5e1f" providerId="LiveId" clId="{A3749A82-25CA-4A75-B1C2-B98F68F54FB8}" dt="2020-10-08T07:26:34.131" v="133" actId="478"/>
          <ac:spMkLst>
            <pc:docMk/>
            <pc:sldMk cId="1165542133" sldId="340"/>
            <ac:spMk id="10" creationId="{799C1170-7857-4E7E-9ED6-C95A294C7311}"/>
          </ac:spMkLst>
        </pc:spChg>
        <pc:spChg chg="add mod">
          <ac:chgData name="Rob Sewell" userId="c802df42025d5e1f" providerId="LiveId" clId="{A3749A82-25CA-4A75-B1C2-B98F68F54FB8}" dt="2020-10-08T07:26:35.683" v="134"/>
          <ac:spMkLst>
            <pc:docMk/>
            <pc:sldMk cId="1165542133" sldId="340"/>
            <ac:spMk id="11" creationId="{D815635F-4C2C-4A97-8BFF-F52C8E76041D}"/>
          </ac:spMkLst>
        </pc:spChg>
        <pc:spChg chg="add del mod ord">
          <ac:chgData name="Rob Sewell" userId="c802df42025d5e1f" providerId="LiveId" clId="{A3749A82-25CA-4A75-B1C2-B98F68F54FB8}" dt="2020-10-08T07:29:31.290" v="174" actId="478"/>
          <ac:spMkLst>
            <pc:docMk/>
            <pc:sldMk cId="1165542133" sldId="340"/>
            <ac:spMk id="12" creationId="{9F285460-9726-43E2-84CD-47A3739D55FB}"/>
          </ac:spMkLst>
        </pc:spChg>
        <pc:spChg chg="add del mod ord">
          <ac:chgData name="Rob Sewell" userId="c802df42025d5e1f" providerId="LiveId" clId="{A3749A82-25CA-4A75-B1C2-B98F68F54FB8}" dt="2020-10-08T07:29:37.986" v="175" actId="700"/>
          <ac:spMkLst>
            <pc:docMk/>
            <pc:sldMk cId="1165542133" sldId="340"/>
            <ac:spMk id="13" creationId="{502B595A-5AC8-4EBA-9075-3EAAFA48FCD7}"/>
          </ac:spMkLst>
        </pc:spChg>
      </pc:sldChg>
      <pc:sldChg chg="addSp delSp modSp mod modClrScheme chgLayout">
        <pc:chgData name="Rob Sewell" userId="c802df42025d5e1f" providerId="LiveId" clId="{A3749A82-25CA-4A75-B1C2-B98F68F54FB8}" dt="2020-10-08T07:27:03.238" v="137"/>
        <pc:sldMkLst>
          <pc:docMk/>
          <pc:sldMk cId="5254421" sldId="341"/>
        </pc:sldMkLst>
        <pc:spChg chg="del">
          <ac:chgData name="Rob Sewell" userId="c802df42025d5e1f" providerId="LiveId" clId="{A3749A82-25CA-4A75-B1C2-B98F68F54FB8}" dt="2020-10-08T07:25:19.623" v="119" actId="478"/>
          <ac:spMkLst>
            <pc:docMk/>
            <pc:sldMk cId="5254421" sldId="341"/>
            <ac:spMk id="2" creationId="{F97274E7-C15E-4BC3-96EF-CDF86AF7168E}"/>
          </ac:spMkLst>
        </pc:spChg>
        <pc:spChg chg="del">
          <ac:chgData name="Rob Sewell" userId="c802df42025d5e1f" providerId="LiveId" clId="{A3749A82-25CA-4A75-B1C2-B98F68F54FB8}" dt="2020-10-08T07:25:25.768" v="122" actId="478"/>
          <ac:spMkLst>
            <pc:docMk/>
            <pc:sldMk cId="5254421" sldId="341"/>
            <ac:spMk id="5" creationId="{8A37D81F-DC47-4098-BEAB-D01AA7CB56C2}"/>
          </ac:spMkLst>
        </pc:spChg>
        <pc:spChg chg="add del mod">
          <ac:chgData name="Rob Sewell" userId="c802df42025d5e1f" providerId="LiveId" clId="{A3749A82-25CA-4A75-B1C2-B98F68F54FB8}" dt="2020-10-08T07:25:21.513" v="120" actId="478"/>
          <ac:spMkLst>
            <pc:docMk/>
            <pc:sldMk cId="5254421" sldId="341"/>
            <ac:spMk id="6" creationId="{4ACAA3C0-A788-4F71-ABE8-67E2B937DD0B}"/>
          </ac:spMkLst>
        </pc:spChg>
        <pc:spChg chg="del mod ord">
          <ac:chgData name="Rob Sewell" userId="c802df42025d5e1f" providerId="LiveId" clId="{A3749A82-25CA-4A75-B1C2-B98F68F54FB8}" dt="2020-10-08T07:27:01.426" v="136" actId="478"/>
          <ac:spMkLst>
            <pc:docMk/>
            <pc:sldMk cId="5254421" sldId="341"/>
            <ac:spMk id="7" creationId="{5D724EE0-FF65-4FCF-808E-D5ACBF97D340}"/>
          </ac:spMkLst>
        </pc:spChg>
        <pc:spChg chg="add del mod ord">
          <ac:chgData name="Rob Sewell" userId="c802df42025d5e1f" providerId="LiveId" clId="{A3749A82-25CA-4A75-B1C2-B98F68F54FB8}" dt="2020-10-08T07:26:59.542" v="135" actId="478"/>
          <ac:spMkLst>
            <pc:docMk/>
            <pc:sldMk cId="5254421" sldId="341"/>
            <ac:spMk id="10" creationId="{A67DB300-BBFE-409E-A60B-6AE41D783665}"/>
          </ac:spMkLst>
        </pc:spChg>
        <pc:spChg chg="add mod">
          <ac:chgData name="Rob Sewell" userId="c802df42025d5e1f" providerId="LiveId" clId="{A3749A82-25CA-4A75-B1C2-B98F68F54FB8}" dt="2020-10-08T07:27:03.238" v="137"/>
          <ac:spMkLst>
            <pc:docMk/>
            <pc:sldMk cId="5254421" sldId="341"/>
            <ac:spMk id="11" creationId="{D1E01CAF-D391-4187-9D68-4C2BFB49DE95}"/>
          </ac:spMkLst>
        </pc:spChg>
        <pc:picChg chg="mod">
          <ac:chgData name="Rob Sewell" userId="c802df42025d5e1f" providerId="LiveId" clId="{A3749A82-25CA-4A75-B1C2-B98F68F54FB8}" dt="2020-10-08T07:25:40.207" v="124" actId="14100"/>
          <ac:picMkLst>
            <pc:docMk/>
            <pc:sldMk cId="5254421" sldId="341"/>
            <ac:picMk id="8" creationId="{A1A350DA-3DAB-43E3-9284-1CF9F655FA24}"/>
          </ac:picMkLst>
        </pc:picChg>
      </pc:sldChg>
      <pc:sldChg chg="addSp delSp modSp mod">
        <pc:chgData name="Rob Sewell" userId="c802df42025d5e1f" providerId="LiveId" clId="{A3749A82-25CA-4A75-B1C2-B98F68F54FB8}" dt="2020-10-08T07:27:22.620" v="142" actId="1076"/>
        <pc:sldMkLst>
          <pc:docMk/>
          <pc:sldMk cId="808572843" sldId="342"/>
        </pc:sldMkLst>
        <pc:spChg chg="del">
          <ac:chgData name="Rob Sewell" userId="c802df42025d5e1f" providerId="LiveId" clId="{A3749A82-25CA-4A75-B1C2-B98F68F54FB8}" dt="2020-10-08T07:27:12.439" v="138" actId="478"/>
          <ac:spMkLst>
            <pc:docMk/>
            <pc:sldMk cId="808572843" sldId="342"/>
            <ac:spMk id="2" creationId="{F97274E7-C15E-4BC3-96EF-CDF86AF7168E}"/>
          </ac:spMkLst>
        </pc:spChg>
        <pc:spChg chg="del">
          <ac:chgData name="Rob Sewell" userId="c802df42025d5e1f" providerId="LiveId" clId="{A3749A82-25CA-4A75-B1C2-B98F68F54FB8}" dt="2020-10-08T07:27:13.784" v="139" actId="478"/>
          <ac:spMkLst>
            <pc:docMk/>
            <pc:sldMk cId="808572843" sldId="342"/>
            <ac:spMk id="5" creationId="{8A37D81F-DC47-4098-BEAB-D01AA7CB56C2}"/>
          </ac:spMkLst>
        </pc:spChg>
        <pc:spChg chg="mod">
          <ac:chgData name="Rob Sewell" userId="c802df42025d5e1f" providerId="LiveId" clId="{A3749A82-25CA-4A75-B1C2-B98F68F54FB8}" dt="2020-10-08T07:27:22.620" v="142" actId="1076"/>
          <ac:spMkLst>
            <pc:docMk/>
            <pc:sldMk cId="808572843" sldId="342"/>
            <ac:spMk id="7" creationId="{5D724EE0-FF65-4FCF-808E-D5ACBF97D340}"/>
          </ac:spMkLst>
        </pc:spChg>
        <pc:spChg chg="add del mod">
          <ac:chgData name="Rob Sewell" userId="c802df42025d5e1f" providerId="LiveId" clId="{A3749A82-25CA-4A75-B1C2-B98F68F54FB8}" dt="2020-10-08T07:27:15.934" v="140" actId="478"/>
          <ac:spMkLst>
            <pc:docMk/>
            <pc:sldMk cId="808572843" sldId="342"/>
            <ac:spMk id="9" creationId="{EA8D4D12-CF5C-476E-A400-5BFF3D71998D}"/>
          </ac:spMkLst>
        </pc:spChg>
        <pc:spChg chg="add mod">
          <ac:chgData name="Rob Sewell" userId="c802df42025d5e1f" providerId="LiveId" clId="{A3749A82-25CA-4A75-B1C2-B98F68F54FB8}" dt="2020-10-08T07:27:17.041" v="141"/>
          <ac:spMkLst>
            <pc:docMk/>
            <pc:sldMk cId="808572843" sldId="342"/>
            <ac:spMk id="12" creationId="{EC895AEE-80A8-4AE9-87D3-76D9B25E3F77}"/>
          </ac:spMkLst>
        </pc:spChg>
      </pc:sldChg>
      <pc:sldChg chg="addSp delSp modSp mod modClrScheme chgLayout">
        <pc:chgData name="Rob Sewell" userId="c802df42025d5e1f" providerId="LiveId" clId="{A3749A82-25CA-4A75-B1C2-B98F68F54FB8}" dt="2020-10-08T07:27:41.728" v="148"/>
        <pc:sldMkLst>
          <pc:docMk/>
          <pc:sldMk cId="3754272039" sldId="343"/>
        </pc:sldMkLst>
        <pc:spChg chg="del mod ord">
          <ac:chgData name="Rob Sewell" userId="c802df42025d5e1f" providerId="LiveId" clId="{A3749A82-25CA-4A75-B1C2-B98F68F54FB8}" dt="2020-10-08T07:27:40.483" v="147" actId="478"/>
          <ac:spMkLst>
            <pc:docMk/>
            <pc:sldMk cId="3754272039" sldId="343"/>
            <ac:spMk id="2" creationId="{F97274E7-C15E-4BC3-96EF-CDF86AF7168E}"/>
          </ac:spMkLst>
        </pc:spChg>
        <pc:spChg chg="del mod ord">
          <ac:chgData name="Rob Sewell" userId="c802df42025d5e1f" providerId="LiveId" clId="{A3749A82-25CA-4A75-B1C2-B98F68F54FB8}" dt="2020-10-08T07:27:38.802" v="146" actId="478"/>
          <ac:spMkLst>
            <pc:docMk/>
            <pc:sldMk cId="3754272039" sldId="343"/>
            <ac:spMk id="5" creationId="{8A37D81F-DC47-4098-BEAB-D01AA7CB56C2}"/>
          </ac:spMkLst>
        </pc:spChg>
        <pc:spChg chg="del mod ord">
          <ac:chgData name="Rob Sewell" userId="c802df42025d5e1f" providerId="LiveId" clId="{A3749A82-25CA-4A75-B1C2-B98F68F54FB8}" dt="2020-10-08T07:27:37.627" v="145" actId="478"/>
          <ac:spMkLst>
            <pc:docMk/>
            <pc:sldMk cId="3754272039" sldId="343"/>
            <ac:spMk id="7" creationId="{5D724EE0-FF65-4FCF-808E-D5ACBF97D340}"/>
          </ac:spMkLst>
        </pc:spChg>
        <pc:spChg chg="add mod">
          <ac:chgData name="Rob Sewell" userId="c802df42025d5e1f" providerId="LiveId" clId="{A3749A82-25CA-4A75-B1C2-B98F68F54FB8}" dt="2020-10-08T07:27:41.728" v="148"/>
          <ac:spMkLst>
            <pc:docMk/>
            <pc:sldMk cId="3754272039" sldId="343"/>
            <ac:spMk id="9" creationId="{D6A12464-1E4B-4096-B6E5-3AB80A004F29}"/>
          </ac:spMkLst>
        </pc:spChg>
      </pc:sldChg>
      <pc:sldChg chg="addSp delSp modSp mod modClrScheme chgLayout modNotesTx">
        <pc:chgData name="Rob Sewell" userId="c802df42025d5e1f" providerId="LiveId" clId="{A3749A82-25CA-4A75-B1C2-B98F68F54FB8}" dt="2020-10-08T17:14:39.002" v="793"/>
        <pc:sldMkLst>
          <pc:docMk/>
          <pc:sldMk cId="1809004502" sldId="344"/>
        </pc:sldMkLst>
        <pc:spChg chg="del">
          <ac:chgData name="Rob Sewell" userId="c802df42025d5e1f" providerId="LiveId" clId="{A3749A82-25CA-4A75-B1C2-B98F68F54FB8}" dt="2020-10-08T07:27:47.265" v="149" actId="478"/>
          <ac:spMkLst>
            <pc:docMk/>
            <pc:sldMk cId="1809004502" sldId="344"/>
            <ac:spMk id="2" creationId="{F97274E7-C15E-4BC3-96EF-CDF86AF7168E}"/>
          </ac:spMkLst>
        </pc:spChg>
        <pc:spChg chg="del mod ord">
          <ac:chgData name="Rob Sewell" userId="c802df42025d5e1f" providerId="LiveId" clId="{A3749A82-25CA-4A75-B1C2-B98F68F54FB8}" dt="2020-10-08T07:27:59.228" v="154" actId="478"/>
          <ac:spMkLst>
            <pc:docMk/>
            <pc:sldMk cId="1809004502" sldId="344"/>
            <ac:spMk id="5" creationId="{8A37D81F-DC47-4098-BEAB-D01AA7CB56C2}"/>
          </ac:spMkLst>
        </pc:spChg>
        <pc:spChg chg="add del mod">
          <ac:chgData name="Rob Sewell" userId="c802df42025d5e1f" providerId="LiveId" clId="{A3749A82-25CA-4A75-B1C2-B98F68F54FB8}" dt="2020-10-08T07:27:50.163" v="150" actId="478"/>
          <ac:spMkLst>
            <pc:docMk/>
            <pc:sldMk cId="1809004502" sldId="344"/>
            <ac:spMk id="6" creationId="{D9640B22-32F8-4530-8C7F-386AFD8FD94D}"/>
          </ac:spMkLst>
        </pc:spChg>
        <pc:spChg chg="del mod ord">
          <ac:chgData name="Rob Sewell" userId="c802df42025d5e1f" providerId="LiveId" clId="{A3749A82-25CA-4A75-B1C2-B98F68F54FB8}" dt="2020-10-08T07:27:55.712" v="152" actId="478"/>
          <ac:spMkLst>
            <pc:docMk/>
            <pc:sldMk cId="1809004502" sldId="344"/>
            <ac:spMk id="7" creationId="{5D724EE0-FF65-4FCF-808E-D5ACBF97D340}"/>
          </ac:spMkLst>
        </pc:spChg>
        <pc:spChg chg="add mod">
          <ac:chgData name="Rob Sewell" userId="c802df42025d5e1f" providerId="LiveId" clId="{A3749A82-25CA-4A75-B1C2-B98F68F54FB8}" dt="2020-10-08T07:27:58.034" v="153"/>
          <ac:spMkLst>
            <pc:docMk/>
            <pc:sldMk cId="1809004502" sldId="344"/>
            <ac:spMk id="9" creationId="{36DC8D0D-58CE-4DBD-A472-D68ED60E877E}"/>
          </ac:spMkLst>
        </pc:spChg>
      </pc:sldChg>
      <pc:sldChg chg="addSp delSp modSp mod modClrScheme chgLayout modNotesTx">
        <pc:chgData name="Rob Sewell" userId="c802df42025d5e1f" providerId="LiveId" clId="{A3749A82-25CA-4A75-B1C2-B98F68F54FB8}" dt="2020-10-08T16:55:36.964" v="703"/>
        <pc:sldMkLst>
          <pc:docMk/>
          <pc:sldMk cId="3167422849" sldId="345"/>
        </pc:sldMkLst>
        <pc:spChg chg="add">
          <ac:chgData name="Rob Sewell" userId="c802df42025d5e1f" providerId="LiveId" clId="{A3749A82-25CA-4A75-B1C2-B98F68F54FB8}" dt="2020-10-08T16:55:27.191" v="702" actId="22"/>
          <ac:spMkLst>
            <pc:docMk/>
            <pc:sldMk cId="3167422849" sldId="345"/>
            <ac:spMk id="2" creationId="{B8DF191F-0936-45FF-8BD4-74BC73DF1C90}"/>
          </ac:spMkLst>
        </pc:spChg>
        <pc:spChg chg="del">
          <ac:chgData name="Rob Sewell" userId="c802df42025d5e1f" providerId="LiveId" clId="{A3749A82-25CA-4A75-B1C2-B98F68F54FB8}" dt="2020-10-08T07:28:12.974" v="155" actId="478"/>
          <ac:spMkLst>
            <pc:docMk/>
            <pc:sldMk cId="3167422849" sldId="345"/>
            <ac:spMk id="2" creationId="{F97274E7-C15E-4BC3-96EF-CDF86AF7168E}"/>
          </ac:spMkLst>
        </pc:spChg>
        <pc:spChg chg="del mod ord">
          <ac:chgData name="Rob Sewell" userId="c802df42025d5e1f" providerId="LiveId" clId="{A3749A82-25CA-4A75-B1C2-B98F68F54FB8}" dt="2020-10-08T07:28:29.816" v="161" actId="478"/>
          <ac:spMkLst>
            <pc:docMk/>
            <pc:sldMk cId="3167422849" sldId="345"/>
            <ac:spMk id="5" creationId="{8A37D81F-DC47-4098-BEAB-D01AA7CB56C2}"/>
          </ac:spMkLst>
        </pc:spChg>
        <pc:spChg chg="add del mod">
          <ac:chgData name="Rob Sewell" userId="c802df42025d5e1f" providerId="LiveId" clId="{A3749A82-25CA-4A75-B1C2-B98F68F54FB8}" dt="2020-10-08T07:28:14.694" v="156" actId="478"/>
          <ac:spMkLst>
            <pc:docMk/>
            <pc:sldMk cId="3167422849" sldId="345"/>
            <ac:spMk id="6" creationId="{56A515B7-B4F0-4AD0-9CF7-861617CB88CC}"/>
          </ac:spMkLst>
        </pc:spChg>
        <pc:spChg chg="mod ord">
          <ac:chgData name="Rob Sewell" userId="c802df42025d5e1f" providerId="LiveId" clId="{A3749A82-25CA-4A75-B1C2-B98F68F54FB8}" dt="2020-10-08T07:28:27.241" v="160" actId="1076"/>
          <ac:spMkLst>
            <pc:docMk/>
            <pc:sldMk cId="3167422849" sldId="345"/>
            <ac:spMk id="7" creationId="{5D724EE0-FF65-4FCF-808E-D5ACBF97D340}"/>
          </ac:spMkLst>
        </pc:spChg>
        <pc:spChg chg="add mod">
          <ac:chgData name="Rob Sewell" userId="c802df42025d5e1f" providerId="LiveId" clId="{A3749A82-25CA-4A75-B1C2-B98F68F54FB8}" dt="2020-10-08T07:28:23.617" v="159"/>
          <ac:spMkLst>
            <pc:docMk/>
            <pc:sldMk cId="3167422849" sldId="345"/>
            <ac:spMk id="10" creationId="{5CBD6687-6CE9-464A-96C4-3151395D44A9}"/>
          </ac:spMkLst>
        </pc:spChg>
      </pc:sldChg>
      <pc:sldChg chg="addSp delSp modSp mod modClrScheme chgLayout modNotesTx">
        <pc:chgData name="Rob Sewell" userId="c802df42025d5e1f" providerId="LiveId" clId="{A3749A82-25CA-4A75-B1C2-B98F68F54FB8}" dt="2020-10-08T17:12:40.907" v="775" actId="20577"/>
        <pc:sldMkLst>
          <pc:docMk/>
          <pc:sldMk cId="3872639444" sldId="347"/>
        </pc:sldMkLst>
        <pc:spChg chg="add mod">
          <ac:chgData name="Rob Sewell" userId="c802df42025d5e1f" providerId="LiveId" clId="{A3749A82-25CA-4A75-B1C2-B98F68F54FB8}" dt="2020-10-08T16:56:20.732" v="707" actId="14100"/>
          <ac:spMkLst>
            <pc:docMk/>
            <pc:sldMk cId="3872639444" sldId="347"/>
            <ac:spMk id="2" creationId="{BE3B5F43-EFB3-4DBE-B1BB-698B61D5D81E}"/>
          </ac:spMkLst>
        </pc:spChg>
        <pc:spChg chg="del">
          <ac:chgData name="Rob Sewell" userId="c802df42025d5e1f" providerId="LiveId" clId="{A3749A82-25CA-4A75-B1C2-B98F68F54FB8}" dt="2020-10-08T07:28:37.202" v="163" actId="478"/>
          <ac:spMkLst>
            <pc:docMk/>
            <pc:sldMk cId="3872639444" sldId="347"/>
            <ac:spMk id="2" creationId="{F97274E7-C15E-4BC3-96EF-CDF86AF7168E}"/>
          </ac:spMkLst>
        </pc:spChg>
        <pc:spChg chg="del">
          <ac:chgData name="Rob Sewell" userId="c802df42025d5e1f" providerId="LiveId" clId="{A3749A82-25CA-4A75-B1C2-B98F68F54FB8}" dt="2020-10-08T07:28:34.550" v="162" actId="478"/>
          <ac:spMkLst>
            <pc:docMk/>
            <pc:sldMk cId="3872639444" sldId="347"/>
            <ac:spMk id="5" creationId="{8A37D81F-DC47-4098-BEAB-D01AA7CB56C2}"/>
          </ac:spMkLst>
        </pc:spChg>
        <pc:spChg chg="add del mod">
          <ac:chgData name="Rob Sewell" userId="c802df42025d5e1f" providerId="LiveId" clId="{A3749A82-25CA-4A75-B1C2-B98F68F54FB8}" dt="2020-10-08T07:28:39.153" v="164" actId="478"/>
          <ac:spMkLst>
            <pc:docMk/>
            <pc:sldMk cId="3872639444" sldId="347"/>
            <ac:spMk id="6" creationId="{5FFEBC14-86C8-439C-AD5B-1AD2170DED0A}"/>
          </ac:spMkLst>
        </pc:spChg>
        <pc:spChg chg="del mod ord">
          <ac:chgData name="Rob Sewell" userId="c802df42025d5e1f" providerId="LiveId" clId="{A3749A82-25CA-4A75-B1C2-B98F68F54FB8}" dt="2020-10-08T07:30:05.899" v="178" actId="478"/>
          <ac:spMkLst>
            <pc:docMk/>
            <pc:sldMk cId="3872639444" sldId="347"/>
            <ac:spMk id="7" creationId="{5D724EE0-FF65-4FCF-808E-D5ACBF97D340}"/>
          </ac:spMkLst>
        </pc:spChg>
        <pc:spChg chg="add del mod ord">
          <ac:chgData name="Rob Sewell" userId="c802df42025d5e1f" providerId="LiveId" clId="{A3749A82-25CA-4A75-B1C2-B98F68F54FB8}" dt="2020-10-08T07:30:03.399" v="177" actId="700"/>
          <ac:spMkLst>
            <pc:docMk/>
            <pc:sldMk cId="3872639444" sldId="347"/>
            <ac:spMk id="8" creationId="{D0170551-7642-4252-9CD0-96455A894951}"/>
          </ac:spMkLst>
        </pc:spChg>
        <pc:spChg chg="add del mod ord">
          <ac:chgData name="Rob Sewell" userId="c802df42025d5e1f" providerId="LiveId" clId="{A3749A82-25CA-4A75-B1C2-B98F68F54FB8}" dt="2020-10-08T07:29:04.622" v="171" actId="478"/>
          <ac:spMkLst>
            <pc:docMk/>
            <pc:sldMk cId="3872639444" sldId="347"/>
            <ac:spMk id="10" creationId="{283A7856-023B-4A5A-8D60-34CEF6F42CA8}"/>
          </ac:spMkLst>
        </pc:spChg>
        <pc:spChg chg="add del mod">
          <ac:chgData name="Rob Sewell" userId="c802df42025d5e1f" providerId="LiveId" clId="{A3749A82-25CA-4A75-B1C2-B98F68F54FB8}" dt="2020-10-08T07:29:06.130" v="172" actId="478"/>
          <ac:spMkLst>
            <pc:docMk/>
            <pc:sldMk cId="3872639444" sldId="347"/>
            <ac:spMk id="12" creationId="{947DFA37-3455-4141-A1FE-A245FC5F6306}"/>
          </ac:spMkLst>
        </pc:spChg>
        <pc:spChg chg="add mod">
          <ac:chgData name="Rob Sewell" userId="c802df42025d5e1f" providerId="LiveId" clId="{A3749A82-25CA-4A75-B1C2-B98F68F54FB8}" dt="2020-10-08T07:30:07.220" v="179"/>
          <ac:spMkLst>
            <pc:docMk/>
            <pc:sldMk cId="3872639444" sldId="347"/>
            <ac:spMk id="13" creationId="{1423D984-F3E2-4BCF-B74D-57FB35000022}"/>
          </ac:spMkLst>
        </pc:spChg>
      </pc:sldChg>
      <pc:sldChg chg="addSp delSp modSp mod modClrScheme chgLayout modNotesTx">
        <pc:chgData name="Rob Sewell" userId="c802df42025d5e1f" providerId="LiveId" clId="{A3749A82-25CA-4A75-B1C2-B98F68F54FB8}" dt="2020-10-08T17:13:14.127" v="787" actId="20577"/>
        <pc:sldMkLst>
          <pc:docMk/>
          <pc:sldMk cId="3933188968" sldId="348"/>
        </pc:sldMkLst>
        <pc:spChg chg="add mod">
          <ac:chgData name="Rob Sewell" userId="c802df42025d5e1f" providerId="LiveId" clId="{A3749A82-25CA-4A75-B1C2-B98F68F54FB8}" dt="2020-10-08T16:56:45.760" v="710" actId="14100"/>
          <ac:spMkLst>
            <pc:docMk/>
            <pc:sldMk cId="3933188968" sldId="348"/>
            <ac:spMk id="2" creationId="{07C620B2-87DF-4A02-8D62-6A850E6300CA}"/>
          </ac:spMkLst>
        </pc:spChg>
        <pc:spChg chg="del">
          <ac:chgData name="Rob Sewell" userId="c802df42025d5e1f" providerId="LiveId" clId="{A3749A82-25CA-4A75-B1C2-B98F68F54FB8}" dt="2020-10-08T07:30:11.972" v="180" actId="478"/>
          <ac:spMkLst>
            <pc:docMk/>
            <pc:sldMk cId="3933188968" sldId="348"/>
            <ac:spMk id="2" creationId="{F97274E7-C15E-4BC3-96EF-CDF86AF7168E}"/>
          </ac:spMkLst>
        </pc:spChg>
        <pc:spChg chg="del mod ord">
          <ac:chgData name="Rob Sewell" userId="c802df42025d5e1f" providerId="LiveId" clId="{A3749A82-25CA-4A75-B1C2-B98F68F54FB8}" dt="2020-10-08T07:30:19.231" v="183" actId="478"/>
          <ac:spMkLst>
            <pc:docMk/>
            <pc:sldMk cId="3933188968" sldId="348"/>
            <ac:spMk id="5" creationId="{8A37D81F-DC47-4098-BEAB-D01AA7CB56C2}"/>
          </ac:spMkLst>
        </pc:spChg>
        <pc:spChg chg="add del mod">
          <ac:chgData name="Rob Sewell" userId="c802df42025d5e1f" providerId="LiveId" clId="{A3749A82-25CA-4A75-B1C2-B98F68F54FB8}" dt="2020-10-08T07:30:14.002" v="181" actId="478"/>
          <ac:spMkLst>
            <pc:docMk/>
            <pc:sldMk cId="3933188968" sldId="348"/>
            <ac:spMk id="6" creationId="{5F8E880D-176C-486D-8E36-D12613F646F8}"/>
          </ac:spMkLst>
        </pc:spChg>
        <pc:spChg chg="del mod ord">
          <ac:chgData name="Rob Sewell" userId="c802df42025d5e1f" providerId="LiveId" clId="{A3749A82-25CA-4A75-B1C2-B98F68F54FB8}" dt="2020-10-08T07:30:21.377" v="184" actId="478"/>
          <ac:spMkLst>
            <pc:docMk/>
            <pc:sldMk cId="3933188968" sldId="348"/>
            <ac:spMk id="7" creationId="{5D724EE0-FF65-4FCF-808E-D5ACBF97D340}"/>
          </ac:spMkLst>
        </pc:spChg>
        <pc:spChg chg="add mod">
          <ac:chgData name="Rob Sewell" userId="c802df42025d5e1f" providerId="LiveId" clId="{A3749A82-25CA-4A75-B1C2-B98F68F54FB8}" dt="2020-10-08T07:30:23.069" v="185"/>
          <ac:spMkLst>
            <pc:docMk/>
            <pc:sldMk cId="3933188968" sldId="348"/>
            <ac:spMk id="10" creationId="{849DD299-8C41-4FE1-8D8F-375B6ADE7ADF}"/>
          </ac:spMkLst>
        </pc:spChg>
      </pc:sldChg>
      <pc:sldChg chg="addSp delSp modSp mod modNotesTx">
        <pc:chgData name="Rob Sewell" userId="c802df42025d5e1f" providerId="LiveId" clId="{A3749A82-25CA-4A75-B1C2-B98F68F54FB8}" dt="2020-10-08T16:57:35.571" v="717"/>
        <pc:sldMkLst>
          <pc:docMk/>
          <pc:sldMk cId="2495746993" sldId="349"/>
        </pc:sldMkLst>
        <pc:spChg chg="add">
          <ac:chgData name="Rob Sewell" userId="c802df42025d5e1f" providerId="LiveId" clId="{A3749A82-25CA-4A75-B1C2-B98F68F54FB8}" dt="2020-10-08T16:56:58.979" v="712" actId="22"/>
          <ac:spMkLst>
            <pc:docMk/>
            <pc:sldMk cId="2495746993" sldId="349"/>
            <ac:spMk id="2" creationId="{08A555CB-8A47-4E42-B905-FD255951DFBE}"/>
          </ac:spMkLst>
        </pc:spChg>
        <pc:spChg chg="del">
          <ac:chgData name="Rob Sewell" userId="c802df42025d5e1f" providerId="LiveId" clId="{A3749A82-25CA-4A75-B1C2-B98F68F54FB8}" dt="2020-10-08T07:30:27.722" v="186" actId="478"/>
          <ac:spMkLst>
            <pc:docMk/>
            <pc:sldMk cId="2495746993" sldId="349"/>
            <ac:spMk id="2" creationId="{F97274E7-C15E-4BC3-96EF-CDF86AF7168E}"/>
          </ac:spMkLst>
        </pc:spChg>
        <pc:spChg chg="del">
          <ac:chgData name="Rob Sewell" userId="c802df42025d5e1f" providerId="LiveId" clId="{A3749A82-25CA-4A75-B1C2-B98F68F54FB8}" dt="2020-10-08T07:30:32.972" v="189" actId="478"/>
          <ac:spMkLst>
            <pc:docMk/>
            <pc:sldMk cId="2495746993" sldId="349"/>
            <ac:spMk id="5" creationId="{8A37D81F-DC47-4098-BEAB-D01AA7CB56C2}"/>
          </ac:spMkLst>
        </pc:spChg>
        <pc:spChg chg="add del mod">
          <ac:chgData name="Rob Sewell" userId="c802df42025d5e1f" providerId="LiveId" clId="{A3749A82-25CA-4A75-B1C2-B98F68F54FB8}" dt="2020-10-08T07:30:29.999" v="187" actId="478"/>
          <ac:spMkLst>
            <pc:docMk/>
            <pc:sldMk cId="2495746993" sldId="349"/>
            <ac:spMk id="6" creationId="{9BCD0415-488E-4CB6-9145-27095191B638}"/>
          </ac:spMkLst>
        </pc:spChg>
        <pc:spChg chg="mod">
          <ac:chgData name="Rob Sewell" userId="c802df42025d5e1f" providerId="LiveId" clId="{A3749A82-25CA-4A75-B1C2-B98F68F54FB8}" dt="2020-10-08T16:14:13.022" v="201" actId="1076"/>
          <ac:spMkLst>
            <pc:docMk/>
            <pc:sldMk cId="2495746993" sldId="349"/>
            <ac:spMk id="7" creationId="{5D724EE0-FF65-4FCF-808E-D5ACBF97D340}"/>
          </ac:spMkLst>
        </pc:spChg>
        <pc:spChg chg="add del mod">
          <ac:chgData name="Rob Sewell" userId="c802df42025d5e1f" providerId="LiveId" clId="{A3749A82-25CA-4A75-B1C2-B98F68F54FB8}" dt="2020-10-08T16:14:04.469" v="198" actId="478"/>
          <ac:spMkLst>
            <pc:docMk/>
            <pc:sldMk cId="2495746993" sldId="349"/>
            <ac:spMk id="9" creationId="{697DE376-580F-426E-A58B-033D8CFC01D3}"/>
          </ac:spMkLst>
        </pc:spChg>
        <pc:spChg chg="add del mod">
          <ac:chgData name="Rob Sewell" userId="c802df42025d5e1f" providerId="LiveId" clId="{A3749A82-25CA-4A75-B1C2-B98F68F54FB8}" dt="2020-10-08T16:14:07.957" v="199" actId="478"/>
          <ac:spMkLst>
            <pc:docMk/>
            <pc:sldMk cId="2495746993" sldId="349"/>
            <ac:spMk id="11" creationId="{0C419E16-3175-4B11-88A0-5A7DA53E6B0C}"/>
          </ac:spMkLst>
        </pc:spChg>
        <pc:spChg chg="add">
          <ac:chgData name="Rob Sewell" userId="c802df42025d5e1f" providerId="LiveId" clId="{A3749A82-25CA-4A75-B1C2-B98F68F54FB8}" dt="2020-10-08T16:14:08.104" v="200" actId="22"/>
          <ac:spMkLst>
            <pc:docMk/>
            <pc:sldMk cId="2495746993" sldId="349"/>
            <ac:spMk id="13" creationId="{591BA673-2115-4297-B8A4-D5D35FC064CE}"/>
          </ac:spMkLst>
        </pc:spChg>
      </pc:sldChg>
      <pc:sldChg chg="addSp delSp modSp mod modClrScheme chgLayout modNotesTx">
        <pc:chgData name="Rob Sewell" userId="c802df42025d5e1f" providerId="LiveId" clId="{A3749A82-25CA-4A75-B1C2-B98F68F54FB8}" dt="2020-10-08T17:13:09.284" v="783" actId="20577"/>
        <pc:sldMkLst>
          <pc:docMk/>
          <pc:sldMk cId="1164172271" sldId="350"/>
        </pc:sldMkLst>
        <pc:spChg chg="add">
          <ac:chgData name="Rob Sewell" userId="c802df42025d5e1f" providerId="LiveId" clId="{A3749A82-25CA-4A75-B1C2-B98F68F54FB8}" dt="2020-10-08T16:57:11.019" v="714" actId="22"/>
          <ac:spMkLst>
            <pc:docMk/>
            <pc:sldMk cId="1164172271" sldId="350"/>
            <ac:spMk id="2" creationId="{39868100-47BC-4FFE-8D46-3786BAC403C8}"/>
          </ac:spMkLst>
        </pc:spChg>
        <pc:spChg chg="del">
          <ac:chgData name="Rob Sewell" userId="c802df42025d5e1f" providerId="LiveId" clId="{A3749A82-25CA-4A75-B1C2-B98F68F54FB8}" dt="2020-10-08T07:30:40.940" v="191" actId="478"/>
          <ac:spMkLst>
            <pc:docMk/>
            <pc:sldMk cId="1164172271" sldId="350"/>
            <ac:spMk id="2" creationId="{F97274E7-C15E-4BC3-96EF-CDF86AF7168E}"/>
          </ac:spMkLst>
        </pc:spChg>
        <pc:spChg chg="del">
          <ac:chgData name="Rob Sewell" userId="c802df42025d5e1f" providerId="LiveId" clId="{A3749A82-25CA-4A75-B1C2-B98F68F54FB8}" dt="2020-10-08T07:30:38.765" v="190" actId="478"/>
          <ac:spMkLst>
            <pc:docMk/>
            <pc:sldMk cId="1164172271" sldId="350"/>
            <ac:spMk id="5" creationId="{8A37D81F-DC47-4098-BEAB-D01AA7CB56C2}"/>
          </ac:spMkLst>
        </pc:spChg>
        <pc:spChg chg="add del mod">
          <ac:chgData name="Rob Sewell" userId="c802df42025d5e1f" providerId="LiveId" clId="{A3749A82-25CA-4A75-B1C2-B98F68F54FB8}" dt="2020-10-08T07:30:43.634" v="192" actId="478"/>
          <ac:spMkLst>
            <pc:docMk/>
            <pc:sldMk cId="1164172271" sldId="350"/>
            <ac:spMk id="6" creationId="{8FB85C7A-1FC3-467D-A543-BFC980424379}"/>
          </ac:spMkLst>
        </pc:spChg>
        <pc:spChg chg="del mod ord">
          <ac:chgData name="Rob Sewell" userId="c802df42025d5e1f" providerId="LiveId" clId="{A3749A82-25CA-4A75-B1C2-B98F68F54FB8}" dt="2020-10-08T07:30:51.589" v="195" actId="478"/>
          <ac:spMkLst>
            <pc:docMk/>
            <pc:sldMk cId="1164172271" sldId="350"/>
            <ac:spMk id="7" creationId="{5D724EE0-FF65-4FCF-808E-D5ACBF97D340}"/>
          </ac:spMkLst>
        </pc:spChg>
        <pc:spChg chg="add del mod ord">
          <ac:chgData name="Rob Sewell" userId="c802df42025d5e1f" providerId="LiveId" clId="{A3749A82-25CA-4A75-B1C2-B98F68F54FB8}" dt="2020-10-08T07:30:53.037" v="196" actId="478"/>
          <ac:spMkLst>
            <pc:docMk/>
            <pc:sldMk cId="1164172271" sldId="350"/>
            <ac:spMk id="9" creationId="{013A4704-B9BA-4A0B-A3C5-B440C27D3B7E}"/>
          </ac:spMkLst>
        </pc:spChg>
        <pc:spChg chg="add del mod">
          <ac:chgData name="Rob Sewell" userId="c802df42025d5e1f" providerId="LiveId" clId="{A3749A82-25CA-4A75-B1C2-B98F68F54FB8}" dt="2020-10-08T16:14:20.308" v="202" actId="478"/>
          <ac:spMkLst>
            <pc:docMk/>
            <pc:sldMk cId="1164172271" sldId="350"/>
            <ac:spMk id="10" creationId="{3368422C-A141-4916-BA2D-04BC0C22392C}"/>
          </ac:spMkLst>
        </pc:spChg>
        <pc:spChg chg="add">
          <ac:chgData name="Rob Sewell" userId="c802df42025d5e1f" providerId="LiveId" clId="{A3749A82-25CA-4A75-B1C2-B98F68F54FB8}" dt="2020-10-08T16:14:21.043" v="203" actId="22"/>
          <ac:spMkLst>
            <pc:docMk/>
            <pc:sldMk cId="1164172271" sldId="350"/>
            <ac:spMk id="12" creationId="{3E0F4F31-3D11-4873-802A-3C58A9829CC2}"/>
          </ac:spMkLst>
        </pc:spChg>
      </pc:sldChg>
      <pc:sldChg chg="addSp delSp modSp mod modNotesTx">
        <pc:chgData name="Rob Sewell" userId="c802df42025d5e1f" providerId="LiveId" clId="{A3749A82-25CA-4A75-B1C2-B98F68F54FB8}" dt="2020-10-08T16:57:41.861" v="720" actId="20577"/>
        <pc:sldMkLst>
          <pc:docMk/>
          <pc:sldMk cId="1028395209" sldId="351"/>
        </pc:sldMkLst>
        <pc:spChg chg="add">
          <ac:chgData name="Rob Sewell" userId="c802df42025d5e1f" providerId="LiveId" clId="{A3749A82-25CA-4A75-B1C2-B98F68F54FB8}" dt="2020-10-08T16:57:31.482" v="716" actId="22"/>
          <ac:spMkLst>
            <pc:docMk/>
            <pc:sldMk cId="1028395209" sldId="351"/>
            <ac:spMk id="2" creationId="{A9FB395C-584F-4BB3-83D8-7087411AFBBD}"/>
          </ac:spMkLst>
        </pc:spChg>
        <pc:spChg chg="del">
          <ac:chgData name="Rob Sewell" userId="c802df42025d5e1f" providerId="LiveId" clId="{A3749A82-25CA-4A75-B1C2-B98F68F54FB8}" dt="2020-10-08T16:14:28.372" v="204" actId="478"/>
          <ac:spMkLst>
            <pc:docMk/>
            <pc:sldMk cId="1028395209" sldId="351"/>
            <ac:spMk id="2" creationId="{F97274E7-C15E-4BC3-96EF-CDF86AF7168E}"/>
          </ac:spMkLst>
        </pc:spChg>
        <pc:spChg chg="del">
          <ac:chgData name="Rob Sewell" userId="c802df42025d5e1f" providerId="LiveId" clId="{A3749A82-25CA-4A75-B1C2-B98F68F54FB8}" dt="2020-10-08T16:15:11.683" v="217" actId="478"/>
          <ac:spMkLst>
            <pc:docMk/>
            <pc:sldMk cId="1028395209" sldId="351"/>
            <ac:spMk id="5" creationId="{8A37D81F-DC47-4098-BEAB-D01AA7CB56C2}"/>
          </ac:spMkLst>
        </pc:spChg>
        <pc:spChg chg="add del mod">
          <ac:chgData name="Rob Sewell" userId="c802df42025d5e1f" providerId="LiveId" clId="{A3749A82-25CA-4A75-B1C2-B98F68F54FB8}" dt="2020-10-08T16:14:32.927" v="206" actId="478"/>
          <ac:spMkLst>
            <pc:docMk/>
            <pc:sldMk cId="1028395209" sldId="351"/>
            <ac:spMk id="6" creationId="{C0C38A9E-A1F0-4EB9-87A7-45BDD0F299FD}"/>
          </ac:spMkLst>
        </pc:spChg>
        <pc:spChg chg="mod">
          <ac:chgData name="Rob Sewell" userId="c802df42025d5e1f" providerId="LiveId" clId="{A3749A82-25CA-4A75-B1C2-B98F68F54FB8}" dt="2020-10-08T16:14:37.796" v="207" actId="1076"/>
          <ac:spMkLst>
            <pc:docMk/>
            <pc:sldMk cId="1028395209" sldId="351"/>
            <ac:spMk id="7" creationId="{5D724EE0-FF65-4FCF-808E-D5ACBF97D340}"/>
          </ac:spMkLst>
        </pc:spChg>
        <pc:spChg chg="add">
          <ac:chgData name="Rob Sewell" userId="c802df42025d5e1f" providerId="LiveId" clId="{A3749A82-25CA-4A75-B1C2-B98F68F54FB8}" dt="2020-10-08T16:14:29.417" v="205" actId="22"/>
          <ac:spMkLst>
            <pc:docMk/>
            <pc:sldMk cId="1028395209" sldId="351"/>
            <ac:spMk id="10" creationId="{1B843E0D-3D14-4215-B206-8147C8A53D1C}"/>
          </ac:spMkLst>
        </pc:spChg>
      </pc:sldChg>
      <pc:sldChg chg="addSp delSp modSp mod modClrScheme chgLayout">
        <pc:chgData name="Rob Sewell" userId="c802df42025d5e1f" providerId="LiveId" clId="{A3749A82-25CA-4A75-B1C2-B98F68F54FB8}" dt="2020-10-08T16:15:04.739" v="216" actId="478"/>
        <pc:sldMkLst>
          <pc:docMk/>
          <pc:sldMk cId="3303990591" sldId="352"/>
        </pc:sldMkLst>
        <pc:spChg chg="del">
          <ac:chgData name="Rob Sewell" userId="c802df42025d5e1f" providerId="LiveId" clId="{A3749A82-25CA-4A75-B1C2-B98F68F54FB8}" dt="2020-10-08T16:14:44.469" v="208" actId="478"/>
          <ac:spMkLst>
            <pc:docMk/>
            <pc:sldMk cId="3303990591" sldId="352"/>
            <ac:spMk id="2" creationId="{F97274E7-C15E-4BC3-96EF-CDF86AF7168E}"/>
          </ac:spMkLst>
        </pc:spChg>
        <pc:spChg chg="del mod ord">
          <ac:chgData name="Rob Sewell" userId="c802df42025d5e1f" providerId="LiveId" clId="{A3749A82-25CA-4A75-B1C2-B98F68F54FB8}" dt="2020-10-08T16:15:04.739" v="216" actId="478"/>
          <ac:spMkLst>
            <pc:docMk/>
            <pc:sldMk cId="3303990591" sldId="352"/>
            <ac:spMk id="5" creationId="{8A37D81F-DC47-4098-BEAB-D01AA7CB56C2}"/>
          </ac:spMkLst>
        </pc:spChg>
        <pc:spChg chg="del mod ord">
          <ac:chgData name="Rob Sewell" userId="c802df42025d5e1f" providerId="LiveId" clId="{A3749A82-25CA-4A75-B1C2-B98F68F54FB8}" dt="2020-10-08T16:15:03.475" v="215" actId="478"/>
          <ac:spMkLst>
            <pc:docMk/>
            <pc:sldMk cId="3303990591" sldId="352"/>
            <ac:spMk id="7" creationId="{5D724EE0-FF65-4FCF-808E-D5ACBF97D340}"/>
          </ac:spMkLst>
        </pc:spChg>
        <pc:spChg chg="add del mod">
          <ac:chgData name="Rob Sewell" userId="c802df42025d5e1f" providerId="LiveId" clId="{A3749A82-25CA-4A75-B1C2-B98F68F54FB8}" dt="2020-10-08T16:14:46.900" v="210" actId="22"/>
          <ac:spMkLst>
            <pc:docMk/>
            <pc:sldMk cId="3303990591" sldId="352"/>
            <ac:spMk id="8" creationId="{A3EE33AF-D439-4AA4-9ACC-03A951E11F27}"/>
          </ac:spMkLst>
        </pc:spChg>
        <pc:spChg chg="add">
          <ac:chgData name="Rob Sewell" userId="c802df42025d5e1f" providerId="LiveId" clId="{A3749A82-25CA-4A75-B1C2-B98F68F54FB8}" dt="2020-10-08T16:14:44.758" v="209" actId="22"/>
          <ac:spMkLst>
            <pc:docMk/>
            <pc:sldMk cId="3303990591" sldId="352"/>
            <ac:spMk id="10" creationId="{D0E57D44-C6CB-4BE9-B92D-98FD5E42DEBD}"/>
          </ac:spMkLst>
        </pc:spChg>
        <pc:spChg chg="add del mod">
          <ac:chgData name="Rob Sewell" userId="c802df42025d5e1f" providerId="LiveId" clId="{A3749A82-25CA-4A75-B1C2-B98F68F54FB8}" dt="2020-10-08T16:14:50.357" v="212" actId="478"/>
          <ac:spMkLst>
            <pc:docMk/>
            <pc:sldMk cId="3303990591" sldId="352"/>
            <ac:spMk id="12" creationId="{2B12F41D-4A38-4B45-9C3C-DB73244C19B0}"/>
          </ac:spMkLst>
        </pc:spChg>
        <pc:spChg chg="add del mod">
          <ac:chgData name="Rob Sewell" userId="c802df42025d5e1f" providerId="LiveId" clId="{A3749A82-25CA-4A75-B1C2-B98F68F54FB8}" dt="2020-10-08T16:14:52.924" v="213" actId="478"/>
          <ac:spMkLst>
            <pc:docMk/>
            <pc:sldMk cId="3303990591" sldId="352"/>
            <ac:spMk id="14" creationId="{7D2DDD15-5A15-41CD-B7EE-9798AE2E6ED8}"/>
          </ac:spMkLst>
        </pc:spChg>
      </pc:sldChg>
      <pc:sldChg chg="addSp delSp modSp mod">
        <pc:chgData name="Rob Sewell" userId="c802df42025d5e1f" providerId="LiveId" clId="{A3749A82-25CA-4A75-B1C2-B98F68F54FB8}" dt="2020-10-08T16:15:27.061" v="222" actId="22"/>
        <pc:sldMkLst>
          <pc:docMk/>
          <pc:sldMk cId="365686753" sldId="353"/>
        </pc:sldMkLst>
        <pc:spChg chg="del">
          <ac:chgData name="Rob Sewell" userId="c802df42025d5e1f" providerId="LiveId" clId="{A3749A82-25CA-4A75-B1C2-B98F68F54FB8}" dt="2020-10-08T16:15:21.420" v="220" actId="478"/>
          <ac:spMkLst>
            <pc:docMk/>
            <pc:sldMk cId="365686753" sldId="353"/>
            <ac:spMk id="2" creationId="{F97274E7-C15E-4BC3-96EF-CDF86AF7168E}"/>
          </ac:spMkLst>
        </pc:spChg>
        <pc:spChg chg="del mod">
          <ac:chgData name="Rob Sewell" userId="c802df42025d5e1f" providerId="LiveId" clId="{A3749A82-25CA-4A75-B1C2-B98F68F54FB8}" dt="2020-10-08T16:15:19.296" v="219" actId="478"/>
          <ac:spMkLst>
            <pc:docMk/>
            <pc:sldMk cId="365686753" sldId="353"/>
            <ac:spMk id="5" creationId="{8A37D81F-DC47-4098-BEAB-D01AA7CB56C2}"/>
          </ac:spMkLst>
        </pc:spChg>
        <pc:spChg chg="mod">
          <ac:chgData name="Rob Sewell" userId="c802df42025d5e1f" providerId="LiveId" clId="{A3749A82-25CA-4A75-B1C2-B98F68F54FB8}" dt="2020-10-08T07:20:22.539" v="18" actId="27636"/>
          <ac:spMkLst>
            <pc:docMk/>
            <pc:sldMk cId="365686753" sldId="353"/>
            <ac:spMk id="7" creationId="{5D724EE0-FF65-4FCF-808E-D5ACBF97D340}"/>
          </ac:spMkLst>
        </pc:spChg>
        <pc:spChg chg="add del mod">
          <ac:chgData name="Rob Sewell" userId="c802df42025d5e1f" providerId="LiveId" clId="{A3749A82-25CA-4A75-B1C2-B98F68F54FB8}" dt="2020-10-08T16:15:24.076" v="221" actId="478"/>
          <ac:spMkLst>
            <pc:docMk/>
            <pc:sldMk cId="365686753" sldId="353"/>
            <ac:spMk id="8" creationId="{8BAC70A2-0B14-43C5-82D0-550EA7543FDD}"/>
          </ac:spMkLst>
        </pc:spChg>
        <pc:spChg chg="add">
          <ac:chgData name="Rob Sewell" userId="c802df42025d5e1f" providerId="LiveId" clId="{A3749A82-25CA-4A75-B1C2-B98F68F54FB8}" dt="2020-10-08T16:15:27.061" v="222" actId="22"/>
          <ac:spMkLst>
            <pc:docMk/>
            <pc:sldMk cId="365686753" sldId="353"/>
            <ac:spMk id="10" creationId="{654ED837-7E47-49F6-A2BA-3ADF52EDE7D1}"/>
          </ac:spMkLst>
        </pc:spChg>
      </pc:sldChg>
      <pc:sldChg chg="addSp delSp modSp mod">
        <pc:chgData name="Rob Sewell" userId="c802df42025d5e1f" providerId="LiveId" clId="{A3749A82-25CA-4A75-B1C2-B98F68F54FB8}" dt="2020-10-08T16:15:47.813" v="226" actId="478"/>
        <pc:sldMkLst>
          <pc:docMk/>
          <pc:sldMk cId="869354231" sldId="354"/>
        </pc:sldMkLst>
        <pc:spChg chg="del">
          <ac:chgData name="Rob Sewell" userId="c802df42025d5e1f" providerId="LiveId" clId="{A3749A82-25CA-4A75-B1C2-B98F68F54FB8}" dt="2020-10-08T16:15:36.684" v="223" actId="478"/>
          <ac:spMkLst>
            <pc:docMk/>
            <pc:sldMk cId="869354231" sldId="354"/>
            <ac:spMk id="2" creationId="{F97274E7-C15E-4BC3-96EF-CDF86AF7168E}"/>
          </ac:spMkLst>
        </pc:spChg>
        <pc:spChg chg="add del mod">
          <ac:chgData name="Rob Sewell" userId="c802df42025d5e1f" providerId="LiveId" clId="{A3749A82-25CA-4A75-B1C2-B98F68F54FB8}" dt="2020-10-08T16:15:38.386" v="224" actId="478"/>
          <ac:spMkLst>
            <pc:docMk/>
            <pc:sldMk cId="869354231" sldId="354"/>
            <ac:spMk id="4" creationId="{7904045B-9AD2-4F47-8229-3B89D0045A77}"/>
          </ac:spMkLst>
        </pc:spChg>
        <pc:spChg chg="del">
          <ac:chgData name="Rob Sewell" userId="c802df42025d5e1f" providerId="LiveId" clId="{A3749A82-25CA-4A75-B1C2-B98F68F54FB8}" dt="2020-10-08T16:15:47.813" v="226" actId="478"/>
          <ac:spMkLst>
            <pc:docMk/>
            <pc:sldMk cId="869354231" sldId="354"/>
            <ac:spMk id="5" creationId="{8A37D81F-DC47-4098-BEAB-D01AA7CB56C2}"/>
          </ac:spMkLst>
        </pc:spChg>
        <pc:spChg chg="mod">
          <ac:chgData name="Rob Sewell" userId="c802df42025d5e1f" providerId="LiveId" clId="{A3749A82-25CA-4A75-B1C2-B98F68F54FB8}" dt="2020-10-08T07:20:22.542" v="19" actId="27636"/>
          <ac:spMkLst>
            <pc:docMk/>
            <pc:sldMk cId="869354231" sldId="354"/>
            <ac:spMk id="7" creationId="{5D724EE0-FF65-4FCF-808E-D5ACBF97D340}"/>
          </ac:spMkLst>
        </pc:spChg>
        <pc:spChg chg="add">
          <ac:chgData name="Rob Sewell" userId="c802df42025d5e1f" providerId="LiveId" clId="{A3749A82-25CA-4A75-B1C2-B98F68F54FB8}" dt="2020-10-08T16:15:39.872" v="225" actId="22"/>
          <ac:spMkLst>
            <pc:docMk/>
            <pc:sldMk cId="869354231" sldId="354"/>
            <ac:spMk id="10" creationId="{2ADD1E02-2AE3-4716-BAE4-ED21F1A5103B}"/>
          </ac:spMkLst>
        </pc:spChg>
      </pc:sldChg>
      <pc:sldChg chg="addSp delSp modSp mod">
        <pc:chgData name="Rob Sewell" userId="c802df42025d5e1f" providerId="LiveId" clId="{A3749A82-25CA-4A75-B1C2-B98F68F54FB8}" dt="2020-10-08T16:16:06.753" v="231" actId="1076"/>
        <pc:sldMkLst>
          <pc:docMk/>
          <pc:sldMk cId="389595980" sldId="355"/>
        </pc:sldMkLst>
        <pc:spChg chg="del">
          <ac:chgData name="Rob Sewell" userId="c802df42025d5e1f" providerId="LiveId" clId="{A3749A82-25CA-4A75-B1C2-B98F68F54FB8}" dt="2020-10-08T16:15:56.277" v="228" actId="478"/>
          <ac:spMkLst>
            <pc:docMk/>
            <pc:sldMk cId="389595980" sldId="355"/>
            <ac:spMk id="2" creationId="{F97274E7-C15E-4BC3-96EF-CDF86AF7168E}"/>
          </ac:spMkLst>
        </pc:spChg>
        <pc:spChg chg="add del mod">
          <ac:chgData name="Rob Sewell" userId="c802df42025d5e1f" providerId="LiveId" clId="{A3749A82-25CA-4A75-B1C2-B98F68F54FB8}" dt="2020-10-08T16:15:58.713" v="229" actId="478"/>
          <ac:spMkLst>
            <pc:docMk/>
            <pc:sldMk cId="389595980" sldId="355"/>
            <ac:spMk id="4" creationId="{1CF78EED-2826-4520-A9ED-191EF77A01B6}"/>
          </ac:spMkLst>
        </pc:spChg>
        <pc:spChg chg="del">
          <ac:chgData name="Rob Sewell" userId="c802df42025d5e1f" providerId="LiveId" clId="{A3749A82-25CA-4A75-B1C2-B98F68F54FB8}" dt="2020-10-08T16:15:54.332" v="227" actId="478"/>
          <ac:spMkLst>
            <pc:docMk/>
            <pc:sldMk cId="389595980" sldId="355"/>
            <ac:spMk id="5" creationId="{8A37D81F-DC47-4098-BEAB-D01AA7CB56C2}"/>
          </ac:spMkLst>
        </pc:spChg>
        <pc:spChg chg="mod">
          <ac:chgData name="Rob Sewell" userId="c802df42025d5e1f" providerId="LiveId" clId="{A3749A82-25CA-4A75-B1C2-B98F68F54FB8}" dt="2020-10-08T07:20:22.544" v="20" actId="27636"/>
          <ac:spMkLst>
            <pc:docMk/>
            <pc:sldMk cId="389595980" sldId="355"/>
            <ac:spMk id="7" creationId="{5D724EE0-FF65-4FCF-808E-D5ACBF97D340}"/>
          </ac:spMkLst>
        </pc:spChg>
        <pc:spChg chg="add">
          <ac:chgData name="Rob Sewell" userId="c802df42025d5e1f" providerId="LiveId" clId="{A3749A82-25CA-4A75-B1C2-B98F68F54FB8}" dt="2020-10-08T16:16:00.976" v="230" actId="22"/>
          <ac:spMkLst>
            <pc:docMk/>
            <pc:sldMk cId="389595980" sldId="355"/>
            <ac:spMk id="10" creationId="{B579C3EE-8587-40D9-B33F-44C92E68D790}"/>
          </ac:spMkLst>
        </pc:spChg>
        <pc:picChg chg="mod">
          <ac:chgData name="Rob Sewell" userId="c802df42025d5e1f" providerId="LiveId" clId="{A3749A82-25CA-4A75-B1C2-B98F68F54FB8}" dt="2020-10-08T16:16:06.753" v="231" actId="1076"/>
          <ac:picMkLst>
            <pc:docMk/>
            <pc:sldMk cId="389595980" sldId="355"/>
            <ac:picMk id="8" creationId="{F63072FE-5073-42F8-8796-55EB891F7113}"/>
          </ac:picMkLst>
        </pc:picChg>
      </pc:sldChg>
      <pc:sldChg chg="delSp modSp mod modClrScheme chgLayout">
        <pc:chgData name="Rob Sewell" userId="c802df42025d5e1f" providerId="LiveId" clId="{A3749A82-25CA-4A75-B1C2-B98F68F54FB8}" dt="2020-10-08T16:16:24.955" v="234" actId="1076"/>
        <pc:sldMkLst>
          <pc:docMk/>
          <pc:sldMk cId="1357802739" sldId="356"/>
        </pc:sldMkLst>
        <pc:spChg chg="del mod ord">
          <ac:chgData name="Rob Sewell" userId="c802df42025d5e1f" providerId="LiveId" clId="{A3749A82-25CA-4A75-B1C2-B98F68F54FB8}" dt="2020-10-08T16:16:16.763" v="233" actId="478"/>
          <ac:spMkLst>
            <pc:docMk/>
            <pc:sldMk cId="1357802739" sldId="356"/>
            <ac:spMk id="5" creationId="{8A37D81F-DC47-4098-BEAB-D01AA7CB56C2}"/>
          </ac:spMkLst>
        </pc:spChg>
        <pc:spChg chg="mod ord">
          <ac:chgData name="Rob Sewell" userId="c802df42025d5e1f" providerId="LiveId" clId="{A3749A82-25CA-4A75-B1C2-B98F68F54FB8}" dt="2020-10-08T16:16:24.955" v="234" actId="1076"/>
          <ac:spMkLst>
            <pc:docMk/>
            <pc:sldMk cId="1357802739" sldId="356"/>
            <ac:spMk id="10" creationId="{9ADCA497-ED1F-4807-B523-DB3FAA816AC5}"/>
          </ac:spMkLst>
        </pc:spChg>
      </pc:sldChg>
      <pc:sldChg chg="delSp modSp mod modClrScheme chgLayout">
        <pc:chgData name="Rob Sewell" userId="c802df42025d5e1f" providerId="LiveId" clId="{A3749A82-25CA-4A75-B1C2-B98F68F54FB8}" dt="2020-10-08T16:17:11.891" v="242" actId="1076"/>
        <pc:sldMkLst>
          <pc:docMk/>
          <pc:sldMk cId="2831940655" sldId="357"/>
        </pc:sldMkLst>
        <pc:spChg chg="mod">
          <ac:chgData name="Rob Sewell" userId="c802df42025d5e1f" providerId="LiveId" clId="{A3749A82-25CA-4A75-B1C2-B98F68F54FB8}" dt="2020-10-08T16:17:11.891" v="242" actId="1076"/>
          <ac:spMkLst>
            <pc:docMk/>
            <pc:sldMk cId="2831940655" sldId="357"/>
            <ac:spMk id="2" creationId="{7B2DC334-1BAB-4162-9A92-61B892082CD6}"/>
          </ac:spMkLst>
        </pc:spChg>
        <pc:spChg chg="del">
          <ac:chgData name="Rob Sewell" userId="c802df42025d5e1f" providerId="LiveId" clId="{A3749A82-25CA-4A75-B1C2-B98F68F54FB8}" dt="2020-10-08T16:16:52.736" v="239" actId="478"/>
          <ac:spMkLst>
            <pc:docMk/>
            <pc:sldMk cId="2831940655" sldId="357"/>
            <ac:spMk id="5" creationId="{8A37D81F-DC47-4098-BEAB-D01AA7CB56C2}"/>
          </ac:spMkLst>
        </pc:spChg>
        <pc:spChg chg="mod ord">
          <ac:chgData name="Rob Sewell" userId="c802df42025d5e1f" providerId="LiveId" clId="{A3749A82-25CA-4A75-B1C2-B98F68F54FB8}" dt="2020-10-08T16:17:05.418" v="241" actId="1076"/>
          <ac:spMkLst>
            <pc:docMk/>
            <pc:sldMk cId="2831940655" sldId="357"/>
            <ac:spMk id="10" creationId="{9ADCA497-ED1F-4807-B523-DB3FAA816AC5}"/>
          </ac:spMkLst>
        </pc:spChg>
      </pc:sldChg>
      <pc:sldChg chg="delSp modSp mod modClrScheme chgLayout">
        <pc:chgData name="Rob Sewell" userId="c802df42025d5e1f" providerId="LiveId" clId="{A3749A82-25CA-4A75-B1C2-B98F68F54FB8}" dt="2020-10-08T16:16:44.111" v="238" actId="1076"/>
        <pc:sldMkLst>
          <pc:docMk/>
          <pc:sldMk cId="1020870792" sldId="359"/>
        </pc:sldMkLst>
        <pc:spChg chg="del mod ord">
          <ac:chgData name="Rob Sewell" userId="c802df42025d5e1f" providerId="LiveId" clId="{A3749A82-25CA-4A75-B1C2-B98F68F54FB8}" dt="2020-10-08T16:16:39.041" v="237" actId="478"/>
          <ac:spMkLst>
            <pc:docMk/>
            <pc:sldMk cId="1020870792" sldId="359"/>
            <ac:spMk id="5" creationId="{8A37D81F-DC47-4098-BEAB-D01AA7CB56C2}"/>
          </ac:spMkLst>
        </pc:spChg>
        <pc:spChg chg="mod ord">
          <ac:chgData name="Rob Sewell" userId="c802df42025d5e1f" providerId="LiveId" clId="{A3749A82-25CA-4A75-B1C2-B98F68F54FB8}" dt="2020-10-08T16:16:44.111" v="238" actId="1076"/>
          <ac:spMkLst>
            <pc:docMk/>
            <pc:sldMk cId="1020870792" sldId="359"/>
            <ac:spMk id="10" creationId="{9ADCA497-ED1F-4807-B523-DB3FAA816AC5}"/>
          </ac:spMkLst>
        </pc:spChg>
      </pc:sldChg>
      <pc:sldChg chg="addSp delSp modSp mod modNotesTx">
        <pc:chgData name="Rob Sewell" userId="c802df42025d5e1f" providerId="LiveId" clId="{A3749A82-25CA-4A75-B1C2-B98F68F54FB8}" dt="2020-10-08T17:00:12.487" v="727" actId="1076"/>
        <pc:sldMkLst>
          <pc:docMk/>
          <pc:sldMk cId="292093258" sldId="360"/>
        </pc:sldMkLst>
        <pc:spChg chg="add mod">
          <ac:chgData name="Rob Sewell" userId="c802df42025d5e1f" providerId="LiveId" clId="{A3749A82-25CA-4A75-B1C2-B98F68F54FB8}" dt="2020-10-08T17:00:12.487" v="727" actId="1076"/>
          <ac:spMkLst>
            <pc:docMk/>
            <pc:sldMk cId="292093258" sldId="360"/>
            <ac:spMk id="2" creationId="{F9B94538-2E99-4309-AB2D-F59661A03FE4}"/>
          </ac:spMkLst>
        </pc:spChg>
        <pc:spChg chg="del">
          <ac:chgData name="Rob Sewell" userId="c802df42025d5e1f" providerId="LiveId" clId="{A3749A82-25CA-4A75-B1C2-B98F68F54FB8}" dt="2020-10-08T16:17:20.752" v="243" actId="478"/>
          <ac:spMkLst>
            <pc:docMk/>
            <pc:sldMk cId="292093258" sldId="360"/>
            <ac:spMk id="5" creationId="{8A37D81F-DC47-4098-BEAB-D01AA7CB56C2}"/>
          </ac:spMkLst>
        </pc:spChg>
        <pc:picChg chg="mod">
          <ac:chgData name="Rob Sewell" userId="c802df42025d5e1f" providerId="LiveId" clId="{A3749A82-25CA-4A75-B1C2-B98F68F54FB8}" dt="2020-10-08T16:18:00.897" v="246" actId="14100"/>
          <ac:picMkLst>
            <pc:docMk/>
            <pc:sldMk cId="292093258" sldId="360"/>
            <ac:picMk id="11" creationId="{C5209B5F-229D-4D79-9243-E5B122C2586A}"/>
          </ac:picMkLst>
        </pc:picChg>
        <pc:picChg chg="mod">
          <ac:chgData name="Rob Sewell" userId="c802df42025d5e1f" providerId="LiveId" clId="{A3749A82-25CA-4A75-B1C2-B98F68F54FB8}" dt="2020-10-08T16:17:50.669" v="244" actId="14100"/>
          <ac:picMkLst>
            <pc:docMk/>
            <pc:sldMk cId="292093258" sldId="360"/>
            <ac:picMk id="13" creationId="{932A2CD1-144C-42B4-AA1B-9A98FDEAFB2A}"/>
          </ac:picMkLst>
        </pc:picChg>
        <pc:picChg chg="mod">
          <ac:chgData name="Rob Sewell" userId="c802df42025d5e1f" providerId="LiveId" clId="{A3749A82-25CA-4A75-B1C2-B98F68F54FB8}" dt="2020-10-08T16:18:09.627" v="247" actId="14100"/>
          <ac:picMkLst>
            <pc:docMk/>
            <pc:sldMk cId="292093258" sldId="360"/>
            <ac:picMk id="14" creationId="{CC953F17-46F4-479E-87B0-7C947A13B5AC}"/>
          </ac:picMkLst>
        </pc:picChg>
      </pc:sldChg>
      <pc:sldChg chg="addSp delSp modSp mod modNotesTx">
        <pc:chgData name="Rob Sewell" userId="c802df42025d5e1f" providerId="LiveId" clId="{A3749A82-25CA-4A75-B1C2-B98F68F54FB8}" dt="2020-10-08T17:01:22.040" v="738" actId="692"/>
        <pc:sldMkLst>
          <pc:docMk/>
          <pc:sldMk cId="2915277365" sldId="361"/>
        </pc:sldMkLst>
        <pc:spChg chg="add">
          <ac:chgData name="Rob Sewell" userId="c802df42025d5e1f" providerId="LiveId" clId="{A3749A82-25CA-4A75-B1C2-B98F68F54FB8}" dt="2020-10-08T17:00:21.333" v="728" actId="22"/>
          <ac:spMkLst>
            <pc:docMk/>
            <pc:sldMk cId="2915277365" sldId="361"/>
            <ac:spMk id="4" creationId="{DCE92D49-2100-40A6-A435-1FD880098E22}"/>
          </ac:spMkLst>
        </pc:spChg>
        <pc:spChg chg="del">
          <ac:chgData name="Rob Sewell" userId="c802df42025d5e1f" providerId="LiveId" clId="{A3749A82-25CA-4A75-B1C2-B98F68F54FB8}" dt="2020-10-08T16:18:18.608" v="248" actId="478"/>
          <ac:spMkLst>
            <pc:docMk/>
            <pc:sldMk cId="2915277365" sldId="361"/>
            <ac:spMk id="5" creationId="{8A37D81F-DC47-4098-BEAB-D01AA7CB56C2}"/>
          </ac:spMkLst>
        </pc:spChg>
        <pc:picChg chg="mod">
          <ac:chgData name="Rob Sewell" userId="c802df42025d5e1f" providerId="LiveId" clId="{A3749A82-25CA-4A75-B1C2-B98F68F54FB8}" dt="2020-10-08T16:18:33.949" v="252" actId="1076"/>
          <ac:picMkLst>
            <pc:docMk/>
            <pc:sldMk cId="2915277365" sldId="361"/>
            <ac:picMk id="11" creationId="{C5209B5F-229D-4D79-9243-E5B122C2586A}"/>
          </ac:picMkLst>
        </pc:picChg>
        <pc:picChg chg="mod">
          <ac:chgData name="Rob Sewell" userId="c802df42025d5e1f" providerId="LiveId" clId="{A3749A82-25CA-4A75-B1C2-B98F68F54FB8}" dt="2020-10-08T16:18:24.964" v="250" actId="14100"/>
          <ac:picMkLst>
            <pc:docMk/>
            <pc:sldMk cId="2915277365" sldId="361"/>
            <ac:picMk id="13" creationId="{932A2CD1-144C-42B4-AA1B-9A98FDEAFB2A}"/>
          </ac:picMkLst>
        </pc:picChg>
        <pc:picChg chg="mod">
          <ac:chgData name="Rob Sewell" userId="c802df42025d5e1f" providerId="LiveId" clId="{A3749A82-25CA-4A75-B1C2-B98F68F54FB8}" dt="2020-10-08T16:18:37.354" v="253" actId="14100"/>
          <ac:picMkLst>
            <pc:docMk/>
            <pc:sldMk cId="2915277365" sldId="361"/>
            <ac:picMk id="14" creationId="{CC953F17-46F4-479E-87B0-7C947A13B5AC}"/>
          </ac:picMkLst>
        </pc:picChg>
        <pc:cxnChg chg="add mod">
          <ac:chgData name="Rob Sewell" userId="c802df42025d5e1f" providerId="LiveId" clId="{A3749A82-25CA-4A75-B1C2-B98F68F54FB8}" dt="2020-10-08T17:01:05.201" v="734" actId="692"/>
          <ac:cxnSpMkLst>
            <pc:docMk/>
            <pc:sldMk cId="2915277365" sldId="361"/>
            <ac:cxnSpMk id="2" creationId="{95E67448-EF46-46B8-9A8A-0F0AC1349B68}"/>
          </ac:cxnSpMkLst>
        </pc:cxnChg>
        <pc:cxnChg chg="mod">
          <ac:chgData name="Rob Sewell" userId="c802df42025d5e1f" providerId="LiveId" clId="{A3749A82-25CA-4A75-B1C2-B98F68F54FB8}" dt="2020-10-08T17:00:48.426" v="730" actId="692"/>
          <ac:cxnSpMkLst>
            <pc:docMk/>
            <pc:sldMk cId="2915277365" sldId="361"/>
            <ac:cxnSpMk id="17" creationId="{0159A68C-60D6-4DF5-A96B-F7A3E8FB1095}"/>
          </ac:cxnSpMkLst>
        </pc:cxnChg>
        <pc:cxnChg chg="mod">
          <ac:chgData name="Rob Sewell" userId="c802df42025d5e1f" providerId="LiveId" clId="{A3749A82-25CA-4A75-B1C2-B98F68F54FB8}" dt="2020-10-08T17:00:53.158" v="731" actId="692"/>
          <ac:cxnSpMkLst>
            <pc:docMk/>
            <pc:sldMk cId="2915277365" sldId="361"/>
            <ac:cxnSpMk id="18" creationId="{00476B25-9A2E-4CE5-97A8-E8A8BDF4D36E}"/>
          </ac:cxnSpMkLst>
        </pc:cxnChg>
        <pc:cxnChg chg="mod">
          <ac:chgData name="Rob Sewell" userId="c802df42025d5e1f" providerId="LiveId" clId="{A3749A82-25CA-4A75-B1C2-B98F68F54FB8}" dt="2020-10-08T17:00:57.731" v="732" actId="692"/>
          <ac:cxnSpMkLst>
            <pc:docMk/>
            <pc:sldMk cId="2915277365" sldId="361"/>
            <ac:cxnSpMk id="19" creationId="{1D996316-3FAF-4268-B9C5-8E293E70064D}"/>
          </ac:cxnSpMkLst>
        </pc:cxnChg>
        <pc:cxnChg chg="mod">
          <ac:chgData name="Rob Sewell" userId="c802df42025d5e1f" providerId="LiveId" clId="{A3749A82-25CA-4A75-B1C2-B98F68F54FB8}" dt="2020-10-08T17:01:01.670" v="733" actId="692"/>
          <ac:cxnSpMkLst>
            <pc:docMk/>
            <pc:sldMk cId="2915277365" sldId="361"/>
            <ac:cxnSpMk id="20" creationId="{D76140B8-8E46-483D-8919-4F354C328B88}"/>
          </ac:cxnSpMkLst>
        </pc:cxnChg>
        <pc:cxnChg chg="mod">
          <ac:chgData name="Rob Sewell" userId="c802df42025d5e1f" providerId="LiveId" clId="{A3749A82-25CA-4A75-B1C2-B98F68F54FB8}" dt="2020-10-08T17:01:13.429" v="736" actId="692"/>
          <ac:cxnSpMkLst>
            <pc:docMk/>
            <pc:sldMk cId="2915277365" sldId="361"/>
            <ac:cxnSpMk id="21" creationId="{BD3FF1B1-6C47-4911-B072-017E75BC8510}"/>
          </ac:cxnSpMkLst>
        </pc:cxnChg>
        <pc:cxnChg chg="mod">
          <ac:chgData name="Rob Sewell" userId="c802df42025d5e1f" providerId="LiveId" clId="{A3749A82-25CA-4A75-B1C2-B98F68F54FB8}" dt="2020-10-08T17:01:09.338" v="735" actId="692"/>
          <ac:cxnSpMkLst>
            <pc:docMk/>
            <pc:sldMk cId="2915277365" sldId="361"/>
            <ac:cxnSpMk id="22" creationId="{8B963009-8350-4DE0-9036-6930411DF544}"/>
          </ac:cxnSpMkLst>
        </pc:cxnChg>
        <pc:cxnChg chg="mod">
          <ac:chgData name="Rob Sewell" userId="c802df42025d5e1f" providerId="LiveId" clId="{A3749A82-25CA-4A75-B1C2-B98F68F54FB8}" dt="2020-10-08T17:01:17.068" v="737" actId="692"/>
          <ac:cxnSpMkLst>
            <pc:docMk/>
            <pc:sldMk cId="2915277365" sldId="361"/>
            <ac:cxnSpMk id="23" creationId="{6189AE4F-6F4B-4B18-9702-CE6F744B89D2}"/>
          </ac:cxnSpMkLst>
        </pc:cxnChg>
        <pc:cxnChg chg="mod">
          <ac:chgData name="Rob Sewell" userId="c802df42025d5e1f" providerId="LiveId" clId="{A3749A82-25CA-4A75-B1C2-B98F68F54FB8}" dt="2020-10-08T17:01:22.040" v="738" actId="692"/>
          <ac:cxnSpMkLst>
            <pc:docMk/>
            <pc:sldMk cId="2915277365" sldId="361"/>
            <ac:cxnSpMk id="24" creationId="{37C7B678-CF7E-4DB2-9ACF-C99D47C80AF9}"/>
          </ac:cxnSpMkLst>
        </pc:cxnChg>
      </pc:sldChg>
      <pc:sldChg chg="delSp modSp mod modNotesTx">
        <pc:chgData name="Rob Sewell" userId="c802df42025d5e1f" providerId="LiveId" clId="{A3749A82-25CA-4A75-B1C2-B98F68F54FB8}" dt="2020-10-08T17:14:49.336" v="794"/>
        <pc:sldMkLst>
          <pc:docMk/>
          <pc:sldMk cId="4135866488" sldId="362"/>
        </pc:sldMkLst>
        <pc:spChg chg="del">
          <ac:chgData name="Rob Sewell" userId="c802df42025d5e1f" providerId="LiveId" clId="{A3749A82-25CA-4A75-B1C2-B98F68F54FB8}" dt="2020-10-08T16:19:02.402" v="259" actId="478"/>
          <ac:spMkLst>
            <pc:docMk/>
            <pc:sldMk cId="4135866488" sldId="362"/>
            <ac:spMk id="5" creationId="{8A37D81F-DC47-4098-BEAB-D01AA7CB56C2}"/>
          </ac:spMkLst>
        </pc:spChg>
        <pc:picChg chg="mod">
          <ac:chgData name="Rob Sewell" userId="c802df42025d5e1f" providerId="LiveId" clId="{A3749A82-25CA-4A75-B1C2-B98F68F54FB8}" dt="2020-10-08T16:19:10.909" v="261" actId="1076"/>
          <ac:picMkLst>
            <pc:docMk/>
            <pc:sldMk cId="4135866488" sldId="362"/>
            <ac:picMk id="3" creationId="{25C1F824-FCFD-4DC2-9FEF-43F2E6783BC9}"/>
          </ac:picMkLst>
        </pc:picChg>
        <pc:cxnChg chg="mod">
          <ac:chgData name="Rob Sewell" userId="c802df42025d5e1f" providerId="LiveId" clId="{A3749A82-25CA-4A75-B1C2-B98F68F54FB8}" dt="2020-10-08T17:01:31.153" v="739" actId="692"/>
          <ac:cxnSpMkLst>
            <pc:docMk/>
            <pc:sldMk cId="4135866488" sldId="362"/>
            <ac:cxnSpMk id="17" creationId="{0159A68C-60D6-4DF5-A96B-F7A3E8FB1095}"/>
          </ac:cxnSpMkLst>
        </pc:cxnChg>
      </pc:sldChg>
      <pc:sldChg chg="addSp delSp modSp mod modClrScheme chgLayout">
        <pc:chgData name="Rob Sewell" userId="c802df42025d5e1f" providerId="LiveId" clId="{A3749A82-25CA-4A75-B1C2-B98F68F54FB8}" dt="2020-10-08T17:02:42.497" v="741" actId="22"/>
        <pc:sldMkLst>
          <pc:docMk/>
          <pc:sldMk cId="999103742" sldId="363"/>
        </pc:sldMkLst>
        <pc:spChg chg="add">
          <ac:chgData name="Rob Sewell" userId="c802df42025d5e1f" providerId="LiveId" clId="{A3749A82-25CA-4A75-B1C2-B98F68F54FB8}" dt="2020-10-08T17:02:42.497" v="741" actId="22"/>
          <ac:spMkLst>
            <pc:docMk/>
            <pc:sldMk cId="999103742" sldId="363"/>
            <ac:spMk id="2" creationId="{3B40F696-777A-42E7-87D2-FBA2605E29C9}"/>
          </ac:spMkLst>
        </pc:spChg>
        <pc:spChg chg="del">
          <ac:chgData name="Rob Sewell" userId="c802df42025d5e1f" providerId="LiveId" clId="{A3749A82-25CA-4A75-B1C2-B98F68F54FB8}" dt="2020-10-08T16:19:19.720" v="263" actId="478"/>
          <ac:spMkLst>
            <pc:docMk/>
            <pc:sldMk cId="999103742" sldId="363"/>
            <ac:spMk id="5" creationId="{8A37D81F-DC47-4098-BEAB-D01AA7CB56C2}"/>
          </ac:spMkLst>
        </pc:spChg>
        <pc:picChg chg="mod">
          <ac:chgData name="Rob Sewell" userId="c802df42025d5e1f" providerId="LiveId" clId="{A3749A82-25CA-4A75-B1C2-B98F68F54FB8}" dt="2020-10-08T16:19:27.019" v="265" actId="14100"/>
          <ac:picMkLst>
            <pc:docMk/>
            <pc:sldMk cId="999103742" sldId="363"/>
            <ac:picMk id="3" creationId="{25C1F824-FCFD-4DC2-9FEF-43F2E6783BC9}"/>
          </ac:picMkLst>
        </pc:picChg>
        <pc:cxnChg chg="mod">
          <ac:chgData name="Rob Sewell" userId="c802df42025d5e1f" providerId="LiveId" clId="{A3749A82-25CA-4A75-B1C2-B98F68F54FB8}" dt="2020-10-08T17:01:43.258" v="740" actId="692"/>
          <ac:cxnSpMkLst>
            <pc:docMk/>
            <pc:sldMk cId="999103742" sldId="363"/>
            <ac:cxnSpMk id="17" creationId="{0159A68C-60D6-4DF5-A96B-F7A3E8FB1095}"/>
          </ac:cxnSpMkLst>
        </pc:cxnChg>
      </pc:sldChg>
      <pc:sldChg chg="delSp modSp mod modClrScheme chgLayout">
        <pc:chgData name="Rob Sewell" userId="c802df42025d5e1f" providerId="LiveId" clId="{A3749A82-25CA-4A75-B1C2-B98F68F54FB8}" dt="2020-10-08T16:20:05.960" v="274" actId="1076"/>
        <pc:sldMkLst>
          <pc:docMk/>
          <pc:sldMk cId="2927471963" sldId="364"/>
        </pc:sldMkLst>
        <pc:spChg chg="del mod ord">
          <ac:chgData name="Rob Sewell" userId="c802df42025d5e1f" providerId="LiveId" clId="{A3749A82-25CA-4A75-B1C2-B98F68F54FB8}" dt="2020-10-08T16:19:51.168" v="271" actId="478"/>
          <ac:spMkLst>
            <pc:docMk/>
            <pc:sldMk cId="2927471963" sldId="364"/>
            <ac:spMk id="5" creationId="{8A37D81F-DC47-4098-BEAB-D01AA7CB56C2}"/>
          </ac:spMkLst>
        </pc:spChg>
        <pc:spChg chg="mod ord">
          <ac:chgData name="Rob Sewell" userId="c802df42025d5e1f" providerId="LiveId" clId="{A3749A82-25CA-4A75-B1C2-B98F68F54FB8}" dt="2020-10-08T16:20:05.960" v="274" actId="1076"/>
          <ac:spMkLst>
            <pc:docMk/>
            <pc:sldMk cId="2927471963" sldId="364"/>
            <ac:spMk id="6" creationId="{C6A2293D-D15C-4D44-894E-2A24AA7E59B1}"/>
          </ac:spMkLst>
        </pc:spChg>
      </pc:sldChg>
      <pc:sldChg chg="delSp modSp mod modClrScheme chgLayout">
        <pc:chgData name="Rob Sewell" userId="c802df42025d5e1f" providerId="LiveId" clId="{A3749A82-25CA-4A75-B1C2-B98F68F54FB8}" dt="2020-10-08T17:03:57.986" v="745" actId="478"/>
        <pc:sldMkLst>
          <pc:docMk/>
          <pc:sldMk cId="3248260369" sldId="365"/>
        </pc:sldMkLst>
        <pc:spChg chg="del mod ord">
          <ac:chgData name="Rob Sewell" userId="c802df42025d5e1f" providerId="LiveId" clId="{A3749A82-25CA-4A75-B1C2-B98F68F54FB8}" dt="2020-10-08T17:03:57.986" v="745" actId="478"/>
          <ac:spMkLst>
            <pc:docMk/>
            <pc:sldMk cId="3248260369" sldId="365"/>
            <ac:spMk id="5" creationId="{8A37D81F-DC47-4098-BEAB-D01AA7CB56C2}"/>
          </ac:spMkLst>
        </pc:spChg>
      </pc:sldChg>
      <pc:sldChg chg="delSp modSp mod modClrScheme chgLayout">
        <pc:chgData name="Rob Sewell" userId="c802df42025d5e1f" providerId="LiveId" clId="{A3749A82-25CA-4A75-B1C2-B98F68F54FB8}" dt="2020-10-08T16:19:43.797" v="269" actId="1076"/>
        <pc:sldMkLst>
          <pc:docMk/>
          <pc:sldMk cId="4139153146" sldId="366"/>
        </pc:sldMkLst>
        <pc:spChg chg="del">
          <ac:chgData name="Rob Sewell" userId="c802df42025d5e1f" providerId="LiveId" clId="{A3749A82-25CA-4A75-B1C2-B98F68F54FB8}" dt="2020-10-08T16:19:35.778" v="267" actId="478"/>
          <ac:spMkLst>
            <pc:docMk/>
            <pc:sldMk cId="4139153146" sldId="366"/>
            <ac:spMk id="5" creationId="{8A37D81F-DC47-4098-BEAB-D01AA7CB56C2}"/>
          </ac:spMkLst>
        </pc:spChg>
        <pc:picChg chg="mod">
          <ac:chgData name="Rob Sewell" userId="c802df42025d5e1f" providerId="LiveId" clId="{A3749A82-25CA-4A75-B1C2-B98F68F54FB8}" dt="2020-10-08T16:19:43.797" v="269" actId="1076"/>
          <ac:picMkLst>
            <pc:docMk/>
            <pc:sldMk cId="4139153146" sldId="366"/>
            <ac:picMk id="3" creationId="{F52B4F93-8E99-4C6E-9527-EFD403EA557E}"/>
          </ac:picMkLst>
        </pc:picChg>
      </pc:sldChg>
      <pc:sldChg chg="delSp mod modNotesTx">
        <pc:chgData name="Rob Sewell" userId="c802df42025d5e1f" providerId="LiveId" clId="{A3749A82-25CA-4A75-B1C2-B98F68F54FB8}" dt="2020-10-08T17:14:30.148" v="792"/>
        <pc:sldMkLst>
          <pc:docMk/>
          <pc:sldMk cId="2726631323" sldId="367"/>
        </pc:sldMkLst>
        <pc:spChg chg="del">
          <ac:chgData name="Rob Sewell" userId="c802df42025d5e1f" providerId="LiveId" clId="{A3749A82-25CA-4A75-B1C2-B98F68F54FB8}" dt="2020-10-08T07:22:11.467" v="37" actId="478"/>
          <ac:spMkLst>
            <pc:docMk/>
            <pc:sldMk cId="2726631323" sldId="367"/>
            <ac:spMk id="2" creationId="{1E64B322-13B7-4F9E-9D85-38A3769C20D0}"/>
          </ac:spMkLst>
        </pc:spChg>
      </pc:sldChg>
      <pc:sldChg chg="del">
        <pc:chgData name="Rob Sewell" userId="c802df42025d5e1f" providerId="LiveId" clId="{A3749A82-25CA-4A75-B1C2-B98F68F54FB8}" dt="2020-10-08T07:24:05.892" v="101" actId="2696"/>
        <pc:sldMkLst>
          <pc:docMk/>
          <pc:sldMk cId="1377874152" sldId="371"/>
        </pc:sldMkLst>
      </pc:sldChg>
      <pc:sldChg chg="delSp del mod">
        <pc:chgData name="Rob Sewell" userId="c802df42025d5e1f" providerId="LiveId" clId="{A3749A82-25CA-4A75-B1C2-B98F68F54FB8}" dt="2020-10-08T16:21:13.514" v="287" actId="2696"/>
        <pc:sldMkLst>
          <pc:docMk/>
          <pc:sldMk cId="322955896" sldId="373"/>
        </pc:sldMkLst>
        <pc:spChg chg="del">
          <ac:chgData name="Rob Sewell" userId="c802df42025d5e1f" providerId="LiveId" clId="{A3749A82-25CA-4A75-B1C2-B98F68F54FB8}" dt="2020-10-08T16:20:43.266" v="282" actId="478"/>
          <ac:spMkLst>
            <pc:docMk/>
            <pc:sldMk cId="322955896" sldId="373"/>
            <ac:spMk id="5" creationId="{01D8BFF0-5551-4643-AD71-9C186B21BD2D}"/>
          </ac:spMkLst>
        </pc:spChg>
      </pc:sldChg>
      <pc:sldChg chg="delSp modSp mod modClrScheme chgLayout modNotesTx">
        <pc:chgData name="Rob Sewell" userId="c802df42025d5e1f" providerId="LiveId" clId="{A3749A82-25CA-4A75-B1C2-B98F68F54FB8}" dt="2020-10-08T17:18:21.137" v="797"/>
        <pc:sldMkLst>
          <pc:docMk/>
          <pc:sldMk cId="2213973205" sldId="626"/>
        </pc:sldMkLst>
        <pc:spChg chg="mod">
          <ac:chgData name="Rob Sewell" userId="c802df42025d5e1f" providerId="LiveId" clId="{A3749A82-25CA-4A75-B1C2-B98F68F54FB8}" dt="2020-10-08T16:21:20.660" v="288" actId="1076"/>
          <ac:spMkLst>
            <pc:docMk/>
            <pc:sldMk cId="2213973205" sldId="626"/>
            <ac:spMk id="5" creationId="{53858CF9-A774-40E4-87C5-457DC5D47AE0}"/>
          </ac:spMkLst>
        </pc:spChg>
        <pc:spChg chg="mod">
          <ac:chgData name="Rob Sewell" userId="c802df42025d5e1f" providerId="LiveId" clId="{A3749A82-25CA-4A75-B1C2-B98F68F54FB8}" dt="2020-10-08T16:21:39.875" v="294" actId="1076"/>
          <ac:spMkLst>
            <pc:docMk/>
            <pc:sldMk cId="2213973205" sldId="626"/>
            <ac:spMk id="6" creationId="{BBE0565D-0DA6-4B41-B2A4-03FADFACE322}"/>
          </ac:spMkLst>
        </pc:spChg>
        <pc:spChg chg="del">
          <ac:chgData name="Rob Sewell" userId="c802df42025d5e1f" providerId="LiveId" clId="{A3749A82-25CA-4A75-B1C2-B98F68F54FB8}" dt="2020-10-08T16:21:24.583" v="290" actId="478"/>
          <ac:spMkLst>
            <pc:docMk/>
            <pc:sldMk cId="2213973205" sldId="626"/>
            <ac:spMk id="7" creationId="{E9D9F7D6-A98D-429E-B2A5-43B975E8A4CF}"/>
          </ac:spMkLst>
        </pc:spChg>
        <pc:picChg chg="mod">
          <ac:chgData name="Rob Sewell" userId="c802df42025d5e1f" providerId="LiveId" clId="{A3749A82-25CA-4A75-B1C2-B98F68F54FB8}" dt="2020-10-08T16:21:34.204" v="293" actId="1076"/>
          <ac:picMkLst>
            <pc:docMk/>
            <pc:sldMk cId="2213973205" sldId="626"/>
            <ac:picMk id="2" creationId="{492E96DB-EAE9-41CA-BBA9-7F99F6BCD138}"/>
          </ac:picMkLst>
        </pc:picChg>
        <pc:picChg chg="del">
          <ac:chgData name="Rob Sewell" userId="c802df42025d5e1f" providerId="LiveId" clId="{A3749A82-25CA-4A75-B1C2-B98F68F54FB8}" dt="2020-10-08T16:21:22.782" v="289" actId="478"/>
          <ac:picMkLst>
            <pc:docMk/>
            <pc:sldMk cId="2213973205" sldId="626"/>
            <ac:picMk id="3" creationId="{CE402E9A-1B1F-49C5-9D40-3FF995F7AEAD}"/>
          </ac:picMkLst>
        </pc:picChg>
      </pc:sldChg>
      <pc:sldChg chg="addSp delSp modSp mod modClrScheme chgLayout modNotesTx">
        <pc:chgData name="Rob Sewell" userId="c802df42025d5e1f" providerId="LiveId" clId="{A3749A82-25CA-4A75-B1C2-B98F68F54FB8}" dt="2020-10-08T17:12:57.080" v="779" actId="20577"/>
        <pc:sldMkLst>
          <pc:docMk/>
          <pc:sldMk cId="3817831358" sldId="627"/>
        </pc:sldMkLst>
        <pc:spChg chg="add mod">
          <ac:chgData name="Rob Sewell" userId="c802df42025d5e1f" providerId="LiveId" clId="{A3749A82-25CA-4A75-B1C2-B98F68F54FB8}" dt="2020-10-08T17:06:22.978" v="757" actId="1076"/>
          <ac:spMkLst>
            <pc:docMk/>
            <pc:sldMk cId="3817831358" sldId="627"/>
            <ac:spMk id="3" creationId="{53DF4EB9-C636-4B44-BA8F-F33D769E4BF9}"/>
          </ac:spMkLst>
        </pc:spChg>
        <pc:spChg chg="del">
          <ac:chgData name="Rob Sewell" userId="c802df42025d5e1f" providerId="LiveId" clId="{A3749A82-25CA-4A75-B1C2-B98F68F54FB8}" dt="2020-10-08T16:21:47.203" v="296" actId="478"/>
          <ac:spMkLst>
            <pc:docMk/>
            <pc:sldMk cId="3817831358" sldId="627"/>
            <ac:spMk id="7" creationId="{70BCBD57-8DFC-4B46-8B6D-0C91B1D827C0}"/>
          </ac:spMkLst>
        </pc:spChg>
        <pc:picChg chg="del">
          <ac:chgData name="Rob Sewell" userId="c802df42025d5e1f" providerId="LiveId" clId="{A3749A82-25CA-4A75-B1C2-B98F68F54FB8}" dt="2020-10-08T16:21:45.850" v="295" actId="478"/>
          <ac:picMkLst>
            <pc:docMk/>
            <pc:sldMk cId="3817831358" sldId="627"/>
            <ac:picMk id="6" creationId="{4A355F7D-13EF-432E-9484-3C432364FC32}"/>
          </ac:picMkLst>
        </pc:picChg>
      </pc:sldChg>
      <pc:sldChg chg="delSp modSp mod modClrScheme chgLayout">
        <pc:chgData name="Rob Sewell" userId="c802df42025d5e1f" providerId="LiveId" clId="{A3749A82-25CA-4A75-B1C2-B98F68F54FB8}" dt="2020-10-08T16:22:11.773" v="302" actId="1076"/>
        <pc:sldMkLst>
          <pc:docMk/>
          <pc:sldMk cId="4116515622" sldId="629"/>
        </pc:sldMkLst>
        <pc:spChg chg="del">
          <ac:chgData name="Rob Sewell" userId="c802df42025d5e1f" providerId="LiveId" clId="{A3749A82-25CA-4A75-B1C2-B98F68F54FB8}" dt="2020-10-08T16:22:06.264" v="300" actId="478"/>
          <ac:spMkLst>
            <pc:docMk/>
            <pc:sldMk cId="4116515622" sldId="629"/>
            <ac:spMk id="7" creationId="{06392951-BC91-4541-BA42-516697A6AEB4}"/>
          </ac:spMkLst>
        </pc:spChg>
        <pc:picChg chg="mod">
          <ac:chgData name="Rob Sewell" userId="c802df42025d5e1f" providerId="LiveId" clId="{A3749A82-25CA-4A75-B1C2-B98F68F54FB8}" dt="2020-10-08T16:22:11.773" v="302" actId="1076"/>
          <ac:picMkLst>
            <pc:docMk/>
            <pc:sldMk cId="4116515622" sldId="629"/>
            <ac:picMk id="2" creationId="{492E96DB-EAE9-41CA-BBA9-7F99F6BCD138}"/>
          </ac:picMkLst>
        </pc:picChg>
        <pc:picChg chg="mod">
          <ac:chgData name="Rob Sewell" userId="c802df42025d5e1f" providerId="LiveId" clId="{A3749A82-25CA-4A75-B1C2-B98F68F54FB8}" dt="2020-10-08T16:22:00.650" v="298" actId="1076"/>
          <ac:picMkLst>
            <pc:docMk/>
            <pc:sldMk cId="4116515622" sldId="629"/>
            <ac:picMk id="4" creationId="{AD74C625-103D-4FDC-B061-4278C1C84704}"/>
          </ac:picMkLst>
        </pc:picChg>
        <pc:picChg chg="del">
          <ac:chgData name="Rob Sewell" userId="c802df42025d5e1f" providerId="LiveId" clId="{A3749A82-25CA-4A75-B1C2-B98F68F54FB8}" dt="2020-10-08T16:22:07.594" v="301" actId="478"/>
          <ac:picMkLst>
            <pc:docMk/>
            <pc:sldMk cId="4116515622" sldId="629"/>
            <ac:picMk id="6" creationId="{949CE61A-DCCB-4834-939D-A00B6CA63802}"/>
          </ac:picMkLst>
        </pc:picChg>
      </pc:sldChg>
      <pc:sldChg chg="addSp modSp mod modNotesTx">
        <pc:chgData name="Rob Sewell" userId="c802df42025d5e1f" providerId="LiveId" clId="{A3749A82-25CA-4A75-B1C2-B98F68F54FB8}" dt="2020-10-08T16:49:34.592" v="636" actId="1076"/>
        <pc:sldMkLst>
          <pc:docMk/>
          <pc:sldMk cId="4218410420" sldId="631"/>
        </pc:sldMkLst>
        <pc:spChg chg="mod">
          <ac:chgData name="Rob Sewell" userId="c802df42025d5e1f" providerId="LiveId" clId="{A3749A82-25CA-4A75-B1C2-B98F68F54FB8}" dt="2020-10-08T07:22:19.896" v="38" actId="1076"/>
          <ac:spMkLst>
            <pc:docMk/>
            <pc:sldMk cId="4218410420" sldId="631"/>
            <ac:spMk id="6" creationId="{68001053-872A-4F5E-989D-E7DB0D46171A}"/>
          </ac:spMkLst>
        </pc:spChg>
        <pc:spChg chg="add mod">
          <ac:chgData name="Rob Sewell" userId="c802df42025d5e1f" providerId="LiveId" clId="{A3749A82-25CA-4A75-B1C2-B98F68F54FB8}" dt="2020-10-08T16:49:34.592" v="636" actId="1076"/>
          <ac:spMkLst>
            <pc:docMk/>
            <pc:sldMk cId="4218410420" sldId="631"/>
            <ac:spMk id="8" creationId="{DDA477D1-9BF8-4D38-BDAD-3F3E57731400}"/>
          </ac:spMkLst>
        </pc:spChg>
      </pc:sldChg>
      <pc:sldChg chg="addSp delSp modSp mod modNotesTx">
        <pc:chgData name="Rob Sewell" userId="c802df42025d5e1f" providerId="LiveId" clId="{A3749A82-25CA-4A75-B1C2-B98F68F54FB8}" dt="2020-10-08T16:50:52.321" v="644" actId="20577"/>
        <pc:sldMkLst>
          <pc:docMk/>
          <pc:sldMk cId="1659175570" sldId="632"/>
        </pc:sldMkLst>
        <pc:spChg chg="add">
          <ac:chgData name="Rob Sewell" userId="c802df42025d5e1f" providerId="LiveId" clId="{A3749A82-25CA-4A75-B1C2-B98F68F54FB8}" dt="2020-10-08T16:49:52.059" v="637" actId="22"/>
          <ac:spMkLst>
            <pc:docMk/>
            <pc:sldMk cId="1659175570" sldId="632"/>
            <ac:spMk id="2" creationId="{E5448008-17D6-43C6-AA41-B0084CD53A69}"/>
          </ac:spMkLst>
        </pc:spChg>
        <pc:spChg chg="mod">
          <ac:chgData name="Rob Sewell" userId="c802df42025d5e1f" providerId="LiveId" clId="{A3749A82-25CA-4A75-B1C2-B98F68F54FB8}" dt="2020-10-08T16:50:52.321" v="644" actId="20577"/>
          <ac:spMkLst>
            <pc:docMk/>
            <pc:sldMk cId="1659175570" sldId="632"/>
            <ac:spMk id="3" creationId="{E0DEB77D-6D06-4FA6-B164-4C6BC056EAE8}"/>
          </ac:spMkLst>
        </pc:spChg>
        <pc:spChg chg="del">
          <ac:chgData name="Rob Sewell" userId="c802df42025d5e1f" providerId="LiveId" clId="{A3749A82-25CA-4A75-B1C2-B98F68F54FB8}" dt="2020-10-08T07:22:26.565" v="39" actId="478"/>
          <ac:spMkLst>
            <pc:docMk/>
            <pc:sldMk cId="1659175570" sldId="632"/>
            <ac:spMk id="4" creationId="{A51853BD-55B0-49F4-B01E-905BDE7C5DBB}"/>
          </ac:spMkLst>
        </pc:spChg>
        <pc:spChg chg="mod">
          <ac:chgData name="Rob Sewell" userId="c802df42025d5e1f" providerId="LiveId" clId="{A3749A82-25CA-4A75-B1C2-B98F68F54FB8}" dt="2020-10-08T07:22:36.868" v="42" actId="1076"/>
          <ac:spMkLst>
            <pc:docMk/>
            <pc:sldMk cId="1659175570" sldId="632"/>
            <ac:spMk id="7" creationId="{179B8ED1-351E-4113-B7A6-93929C2D3406}"/>
          </ac:spMkLst>
        </pc:spChg>
        <pc:spChg chg="del mod">
          <ac:chgData name="Rob Sewell" userId="c802df42025d5e1f" providerId="LiveId" clId="{A3749A82-25CA-4A75-B1C2-B98F68F54FB8}" dt="2020-10-08T07:22:33.362" v="41" actId="478"/>
          <ac:spMkLst>
            <pc:docMk/>
            <pc:sldMk cId="1659175570" sldId="632"/>
            <ac:spMk id="8" creationId="{8152B895-61FF-42CA-8C7B-CF9C3061224E}"/>
          </ac:spMkLst>
        </pc:spChg>
      </pc:sldChg>
      <pc:sldChg chg="addSp delSp modSp mod modNotesTx">
        <pc:chgData name="Rob Sewell" userId="c802df42025d5e1f" providerId="LiveId" clId="{A3749A82-25CA-4A75-B1C2-B98F68F54FB8}" dt="2020-10-08T16:50:11.050" v="640"/>
        <pc:sldMkLst>
          <pc:docMk/>
          <pc:sldMk cId="3837692867" sldId="633"/>
        </pc:sldMkLst>
        <pc:spChg chg="add">
          <ac:chgData name="Rob Sewell" userId="c802df42025d5e1f" providerId="LiveId" clId="{A3749A82-25CA-4A75-B1C2-B98F68F54FB8}" dt="2020-10-08T16:49:56.377" v="638" actId="22"/>
          <ac:spMkLst>
            <pc:docMk/>
            <pc:sldMk cId="3837692867" sldId="633"/>
            <ac:spMk id="2" creationId="{1715B871-86B9-4F6F-AC76-B43E1264DA23}"/>
          </ac:spMkLst>
        </pc:spChg>
        <pc:spChg chg="del">
          <ac:chgData name="Rob Sewell" userId="c802df42025d5e1f" providerId="LiveId" clId="{A3749A82-25CA-4A75-B1C2-B98F68F54FB8}" dt="2020-10-08T07:22:47.070" v="43" actId="478"/>
          <ac:spMkLst>
            <pc:docMk/>
            <pc:sldMk cId="3837692867" sldId="633"/>
            <ac:spMk id="4" creationId="{A51853BD-55B0-49F4-B01E-905BDE7C5DBB}"/>
          </ac:spMkLst>
        </pc:spChg>
        <pc:spChg chg="mod">
          <ac:chgData name="Rob Sewell" userId="c802df42025d5e1f" providerId="LiveId" clId="{A3749A82-25CA-4A75-B1C2-B98F68F54FB8}" dt="2020-10-08T07:22:50.991" v="44" actId="1076"/>
          <ac:spMkLst>
            <pc:docMk/>
            <pc:sldMk cId="3837692867" sldId="633"/>
            <ac:spMk id="7" creationId="{7B26B110-1B04-439B-A451-EEB3BCBFC855}"/>
          </ac:spMkLst>
        </pc:spChg>
        <pc:spChg chg="del">
          <ac:chgData name="Rob Sewell" userId="c802df42025d5e1f" providerId="LiveId" clId="{A3749A82-25CA-4A75-B1C2-B98F68F54FB8}" dt="2020-10-08T07:22:52.330" v="45" actId="478"/>
          <ac:spMkLst>
            <pc:docMk/>
            <pc:sldMk cId="3837692867" sldId="633"/>
            <ac:spMk id="8" creationId="{EEE6B886-238E-4D78-BF10-29B85F6104F0}"/>
          </ac:spMkLst>
        </pc:spChg>
      </pc:sldChg>
      <pc:sldChg chg="delSp modSp mod modClrScheme chgLayout">
        <pc:chgData name="Rob Sewell" userId="c802df42025d5e1f" providerId="LiveId" clId="{A3749A82-25CA-4A75-B1C2-B98F68F54FB8}" dt="2020-10-08T16:22:47.427" v="310" actId="478"/>
        <pc:sldMkLst>
          <pc:docMk/>
          <pc:sldMk cId="590095202" sldId="636"/>
        </pc:sldMkLst>
        <pc:spChg chg="del">
          <ac:chgData name="Rob Sewell" userId="c802df42025d5e1f" providerId="LiveId" clId="{A3749A82-25CA-4A75-B1C2-B98F68F54FB8}" dt="2020-10-08T16:22:24.227" v="303" actId="478"/>
          <ac:spMkLst>
            <pc:docMk/>
            <pc:sldMk cId="590095202" sldId="636"/>
            <ac:spMk id="4" creationId="{A51853BD-55B0-49F4-B01E-905BDE7C5DBB}"/>
          </ac:spMkLst>
        </pc:spChg>
        <pc:spChg chg="mod ord">
          <ac:chgData name="Rob Sewell" userId="c802df42025d5e1f" providerId="LiveId" clId="{A3749A82-25CA-4A75-B1C2-B98F68F54FB8}" dt="2020-10-08T16:22:39.561" v="308" actId="404"/>
          <ac:spMkLst>
            <pc:docMk/>
            <pc:sldMk cId="590095202" sldId="636"/>
            <ac:spMk id="5" creationId="{DF302A7F-2C16-4BBE-B9FB-138B75EFDE26}"/>
          </ac:spMkLst>
        </pc:spChg>
        <pc:spChg chg="mod">
          <ac:chgData name="Rob Sewell" userId="c802df42025d5e1f" providerId="LiveId" clId="{A3749A82-25CA-4A75-B1C2-B98F68F54FB8}" dt="2020-10-08T16:22:45.546" v="309" actId="1076"/>
          <ac:spMkLst>
            <pc:docMk/>
            <pc:sldMk cId="590095202" sldId="636"/>
            <ac:spMk id="6" creationId="{1D8D680E-42BF-4CF4-804F-97D5AD4D6514}"/>
          </ac:spMkLst>
        </pc:spChg>
        <pc:spChg chg="del">
          <ac:chgData name="Rob Sewell" userId="c802df42025d5e1f" providerId="LiveId" clId="{A3749A82-25CA-4A75-B1C2-B98F68F54FB8}" dt="2020-10-08T16:22:47.427" v="310" actId="478"/>
          <ac:spMkLst>
            <pc:docMk/>
            <pc:sldMk cId="590095202" sldId="636"/>
            <ac:spMk id="8" creationId="{F4787CD1-41B4-4666-B621-895934C59177}"/>
          </ac:spMkLst>
        </pc:spChg>
      </pc:sldChg>
      <pc:sldChg chg="addSp delSp modSp mod modClrScheme chgLayout">
        <pc:chgData name="Rob Sewell" userId="c802df42025d5e1f" providerId="LiveId" clId="{A3749A82-25CA-4A75-B1C2-B98F68F54FB8}" dt="2020-10-08T16:23:37.485" v="326" actId="404"/>
        <pc:sldMkLst>
          <pc:docMk/>
          <pc:sldMk cId="3818839352" sldId="637"/>
        </pc:sldMkLst>
        <pc:spChg chg="del">
          <ac:chgData name="Rob Sewell" userId="c802df42025d5e1f" providerId="LiveId" clId="{A3749A82-25CA-4A75-B1C2-B98F68F54FB8}" dt="2020-10-08T16:22:53.683" v="311" actId="478"/>
          <ac:spMkLst>
            <pc:docMk/>
            <pc:sldMk cId="3818839352" sldId="637"/>
            <ac:spMk id="2" creationId="{EF49D406-FF90-4D27-99DF-5A007A325D01}"/>
          </ac:spMkLst>
        </pc:spChg>
        <pc:spChg chg="mod">
          <ac:chgData name="Rob Sewell" userId="c802df42025d5e1f" providerId="LiveId" clId="{A3749A82-25CA-4A75-B1C2-B98F68F54FB8}" dt="2020-10-08T16:23:37.485" v="326" actId="404"/>
          <ac:spMkLst>
            <pc:docMk/>
            <pc:sldMk cId="3818839352" sldId="637"/>
            <ac:spMk id="6" creationId="{1D8D680E-42BF-4CF4-804F-97D5AD4D6514}"/>
          </ac:spMkLst>
        </pc:spChg>
        <pc:spChg chg="add mod">
          <ac:chgData name="Rob Sewell" userId="c802df42025d5e1f" providerId="LiveId" clId="{A3749A82-25CA-4A75-B1C2-B98F68F54FB8}" dt="2020-10-08T16:23:10.868" v="315"/>
          <ac:spMkLst>
            <pc:docMk/>
            <pc:sldMk cId="3818839352" sldId="637"/>
            <ac:spMk id="7" creationId="{CF86A6F7-AED6-48CF-9E19-8CBE3398B0C5}"/>
          </ac:spMkLst>
        </pc:spChg>
        <pc:spChg chg="del">
          <ac:chgData name="Rob Sewell" userId="c802df42025d5e1f" providerId="LiveId" clId="{A3749A82-25CA-4A75-B1C2-B98F68F54FB8}" dt="2020-10-08T16:22:55.165" v="312" actId="478"/>
          <ac:spMkLst>
            <pc:docMk/>
            <pc:sldMk cId="3818839352" sldId="637"/>
            <ac:spMk id="8" creationId="{9E870DF4-7564-4AFB-A156-86B32A897EE2}"/>
          </ac:spMkLst>
        </pc:spChg>
        <pc:spChg chg="del">
          <ac:chgData name="Rob Sewell" userId="c802df42025d5e1f" providerId="LiveId" clId="{A3749A82-25CA-4A75-B1C2-B98F68F54FB8}" dt="2020-10-08T16:23:10.426" v="314" actId="478"/>
          <ac:spMkLst>
            <pc:docMk/>
            <pc:sldMk cId="3818839352" sldId="637"/>
            <ac:spMk id="9" creationId="{65055C3A-0925-4B6F-8AAE-D99EB9D79ECB}"/>
          </ac:spMkLst>
        </pc:spChg>
      </pc:sldChg>
      <pc:sldChg chg="delSp modSp mod modClrScheme chgLayout modNotesTx">
        <pc:chgData name="Rob Sewell" userId="c802df42025d5e1f" providerId="LiveId" clId="{A3749A82-25CA-4A75-B1C2-B98F68F54FB8}" dt="2020-10-08T17:15:00.198" v="795"/>
        <pc:sldMkLst>
          <pc:docMk/>
          <pc:sldMk cId="937535885" sldId="639"/>
        </pc:sldMkLst>
        <pc:spChg chg="del">
          <ac:chgData name="Rob Sewell" userId="c802df42025d5e1f" providerId="LiveId" clId="{A3749A82-25CA-4A75-B1C2-B98F68F54FB8}" dt="2020-10-08T16:24:06.602" v="333" actId="478"/>
          <ac:spMkLst>
            <pc:docMk/>
            <pc:sldMk cId="937535885" sldId="639"/>
            <ac:spMk id="4" creationId="{A51853BD-55B0-49F4-B01E-905BDE7C5DBB}"/>
          </ac:spMkLst>
        </pc:spChg>
        <pc:spChg chg="mod ord">
          <ac:chgData name="Rob Sewell" userId="c802df42025d5e1f" providerId="LiveId" clId="{A3749A82-25CA-4A75-B1C2-B98F68F54FB8}" dt="2020-10-08T16:24:18.163" v="337" actId="1076"/>
          <ac:spMkLst>
            <pc:docMk/>
            <pc:sldMk cId="937535885" sldId="639"/>
            <ac:spMk id="5" creationId="{DF302A7F-2C16-4BBE-B9FB-138B75EFDE26}"/>
          </ac:spMkLst>
        </pc:spChg>
        <pc:spChg chg="mod">
          <ac:chgData name="Rob Sewell" userId="c802df42025d5e1f" providerId="LiveId" clId="{A3749A82-25CA-4A75-B1C2-B98F68F54FB8}" dt="2020-10-08T16:24:21.440" v="338" actId="1076"/>
          <ac:spMkLst>
            <pc:docMk/>
            <pc:sldMk cId="937535885" sldId="639"/>
            <ac:spMk id="6" creationId="{1D8D680E-42BF-4CF4-804F-97D5AD4D6514}"/>
          </ac:spMkLst>
        </pc:spChg>
        <pc:spChg chg="del">
          <ac:chgData name="Rob Sewell" userId="c802df42025d5e1f" providerId="LiveId" clId="{A3749A82-25CA-4A75-B1C2-B98F68F54FB8}" dt="2020-10-08T16:24:13.249" v="335" actId="478"/>
          <ac:spMkLst>
            <pc:docMk/>
            <pc:sldMk cId="937535885" sldId="639"/>
            <ac:spMk id="7" creationId="{8D1B1159-167A-4EF9-82FC-DDD5550B600D}"/>
          </ac:spMkLst>
        </pc:spChg>
        <pc:spChg chg="del">
          <ac:chgData name="Rob Sewell" userId="c802df42025d5e1f" providerId="LiveId" clId="{A3749A82-25CA-4A75-B1C2-B98F68F54FB8}" dt="2020-10-08T16:24:14.538" v="336" actId="478"/>
          <ac:spMkLst>
            <pc:docMk/>
            <pc:sldMk cId="937535885" sldId="639"/>
            <ac:spMk id="8" creationId="{C0023DC1-1F77-44D6-989F-C1A6FBF696EB}"/>
          </ac:spMkLst>
        </pc:spChg>
      </pc:sldChg>
      <pc:sldChg chg="addSp delSp modSp mod modClrScheme chgLayout modNotesTx">
        <pc:chgData name="Rob Sewell" userId="c802df42025d5e1f" providerId="LiveId" clId="{A3749A82-25CA-4A75-B1C2-B98F68F54FB8}" dt="2020-10-08T16:44:12.907" v="563" actId="20577"/>
        <pc:sldMkLst>
          <pc:docMk/>
          <pc:sldMk cId="3440407911" sldId="641"/>
        </pc:sldMkLst>
        <pc:spChg chg="del mod">
          <ac:chgData name="Rob Sewell" userId="c802df42025d5e1f" providerId="LiveId" clId="{A3749A82-25CA-4A75-B1C2-B98F68F54FB8}" dt="2020-10-08T07:21:06.833" v="31" actId="478"/>
          <ac:spMkLst>
            <pc:docMk/>
            <pc:sldMk cId="3440407911" sldId="641"/>
            <ac:spMk id="2" creationId="{58C59C24-E186-43FC-B214-35DC1DE55655}"/>
          </ac:spMkLst>
        </pc:spChg>
        <pc:spChg chg="add mod">
          <ac:chgData name="Rob Sewell" userId="c802df42025d5e1f" providerId="LiveId" clId="{A3749A82-25CA-4A75-B1C2-B98F68F54FB8}" dt="2020-10-08T16:34:24.276" v="464" actId="1076"/>
          <ac:spMkLst>
            <pc:docMk/>
            <pc:sldMk cId="3440407911" sldId="641"/>
            <ac:spMk id="3" creationId="{894211BC-756D-47ED-AD54-AD06A84D8E26}"/>
          </ac:spMkLst>
        </pc:spChg>
        <pc:spChg chg="mod">
          <ac:chgData name="Rob Sewell" userId="c802df42025d5e1f" providerId="LiveId" clId="{A3749A82-25CA-4A75-B1C2-B98F68F54FB8}" dt="2020-10-08T07:20:58.063" v="29" actId="1076"/>
          <ac:spMkLst>
            <pc:docMk/>
            <pc:sldMk cId="3440407911" sldId="641"/>
            <ac:spMk id="5" creationId="{8197406F-317D-4061-AE6B-534B2D929A29}"/>
          </ac:spMkLst>
        </pc:spChg>
        <pc:spChg chg="mod ord">
          <ac:chgData name="Rob Sewell" userId="c802df42025d5e1f" providerId="LiveId" clId="{A3749A82-25CA-4A75-B1C2-B98F68F54FB8}" dt="2020-10-08T16:42:55.073" v="526" actId="27636"/>
          <ac:spMkLst>
            <pc:docMk/>
            <pc:sldMk cId="3440407911" sldId="641"/>
            <ac:spMk id="7" creationId="{29A9688B-9622-4AB2-BD28-9376ABB9FFD7}"/>
          </ac:spMkLst>
        </pc:spChg>
        <pc:picChg chg="mod">
          <ac:chgData name="Rob Sewell" userId="c802df42025d5e1f" providerId="LiveId" clId="{A3749A82-25CA-4A75-B1C2-B98F68F54FB8}" dt="2020-10-08T07:20:49.174" v="26" actId="1076"/>
          <ac:picMkLst>
            <pc:docMk/>
            <pc:sldMk cId="3440407911" sldId="641"/>
            <ac:picMk id="2052" creationId="{C8C380A7-7D05-4BA1-A794-B6B0470E3C54}"/>
          </ac:picMkLst>
        </pc:picChg>
      </pc:sldChg>
      <pc:sldChg chg="delSp modSp mod modClrScheme chgLayout">
        <pc:chgData name="Rob Sewell" userId="c802df42025d5e1f" providerId="LiveId" clId="{A3749A82-25CA-4A75-B1C2-B98F68F54FB8}" dt="2020-10-08T16:24:01.367" v="332" actId="478"/>
        <pc:sldMkLst>
          <pc:docMk/>
          <pc:sldMk cId="3887055529" sldId="642"/>
        </pc:sldMkLst>
        <pc:spChg chg="del">
          <ac:chgData name="Rob Sewell" userId="c802df42025d5e1f" providerId="LiveId" clId="{A3749A82-25CA-4A75-B1C2-B98F68F54FB8}" dt="2020-10-08T16:23:47.464" v="328" actId="478"/>
          <ac:spMkLst>
            <pc:docMk/>
            <pc:sldMk cId="3887055529" sldId="642"/>
            <ac:spMk id="4" creationId="{A51853BD-55B0-49F4-B01E-905BDE7C5DBB}"/>
          </ac:spMkLst>
        </pc:spChg>
        <pc:spChg chg="mod">
          <ac:chgData name="Rob Sewell" userId="c802df42025d5e1f" providerId="LiveId" clId="{A3749A82-25CA-4A75-B1C2-B98F68F54FB8}" dt="2020-10-08T16:23:58.761" v="331" actId="1076"/>
          <ac:spMkLst>
            <pc:docMk/>
            <pc:sldMk cId="3887055529" sldId="642"/>
            <ac:spMk id="6" creationId="{1D8D680E-42BF-4CF4-804F-97D5AD4D6514}"/>
          </ac:spMkLst>
        </pc:spChg>
        <pc:spChg chg="del">
          <ac:chgData name="Rob Sewell" userId="c802df42025d5e1f" providerId="LiveId" clId="{A3749A82-25CA-4A75-B1C2-B98F68F54FB8}" dt="2020-10-08T16:24:01.367" v="332" actId="478"/>
          <ac:spMkLst>
            <pc:docMk/>
            <pc:sldMk cId="3887055529" sldId="642"/>
            <ac:spMk id="8" creationId="{9E870DF4-7564-4AFB-A156-86B32A897EE2}"/>
          </ac:spMkLst>
        </pc:spChg>
        <pc:spChg chg="mod">
          <ac:chgData name="Rob Sewell" userId="c802df42025d5e1f" providerId="LiveId" clId="{A3749A82-25CA-4A75-B1C2-B98F68F54FB8}" dt="2020-10-08T16:23:53.931" v="330" actId="1076"/>
          <ac:spMkLst>
            <pc:docMk/>
            <pc:sldMk cId="3887055529" sldId="642"/>
            <ac:spMk id="9" creationId="{65055C3A-0925-4B6F-8AAE-D99EB9D79ECB}"/>
          </ac:spMkLst>
        </pc:spChg>
      </pc:sldChg>
      <pc:sldChg chg="addSp delSp modSp mod modClrScheme chgLayout modNotesTx">
        <pc:chgData name="Rob Sewell" userId="c802df42025d5e1f" providerId="LiveId" clId="{A3749A82-25CA-4A75-B1C2-B98F68F54FB8}" dt="2020-10-08T17:04:26.359" v="749" actId="14100"/>
        <pc:sldMkLst>
          <pc:docMk/>
          <pc:sldMk cId="4264188158" sldId="643"/>
        </pc:sldMkLst>
        <pc:spChg chg="add mod">
          <ac:chgData name="Rob Sewell" userId="c802df42025d5e1f" providerId="LiveId" clId="{A3749A82-25CA-4A75-B1C2-B98F68F54FB8}" dt="2020-10-08T17:04:26.359" v="749" actId="14100"/>
          <ac:spMkLst>
            <pc:docMk/>
            <pc:sldMk cId="4264188158" sldId="643"/>
            <ac:spMk id="2" creationId="{3E8960C2-E660-4A95-842E-05AF9B4AE34A}"/>
          </ac:spMkLst>
        </pc:spChg>
        <pc:spChg chg="mod">
          <ac:chgData name="Rob Sewell" userId="c802df42025d5e1f" providerId="LiveId" clId="{A3749A82-25CA-4A75-B1C2-B98F68F54FB8}" dt="2020-10-08T16:20:31.482" v="281" actId="1076"/>
          <ac:spMkLst>
            <pc:docMk/>
            <pc:sldMk cId="4264188158" sldId="643"/>
            <ac:spMk id="4" creationId="{C2AFF053-5B60-45AF-BB19-615272E7B23F}"/>
          </ac:spMkLst>
        </pc:spChg>
        <pc:spChg chg="del">
          <ac:chgData name="Rob Sewell" userId="c802df42025d5e1f" providerId="LiveId" clId="{A3749A82-25CA-4A75-B1C2-B98F68F54FB8}" dt="2020-10-08T16:21:07.636" v="286" actId="478"/>
          <ac:spMkLst>
            <pc:docMk/>
            <pc:sldMk cId="4264188158" sldId="643"/>
            <ac:spMk id="5" creationId="{C414CE00-B7B7-4B86-84B2-02D2F24122D3}"/>
          </ac:spMkLst>
        </pc:spChg>
        <pc:spChg chg="mod ord">
          <ac:chgData name="Rob Sewell" userId="c802df42025d5e1f" providerId="LiveId" clId="{A3749A82-25CA-4A75-B1C2-B98F68F54FB8}" dt="2020-10-08T16:20:25.842" v="280" actId="1076"/>
          <ac:spMkLst>
            <pc:docMk/>
            <pc:sldMk cId="4264188158" sldId="643"/>
            <ac:spMk id="7" creationId="{B48D7C57-B603-404A-A874-09176C497C28}"/>
          </ac:spMkLst>
        </pc:spChg>
      </pc:sldChg>
      <pc:sldChg chg="delSp mod">
        <pc:chgData name="Rob Sewell" userId="c802df42025d5e1f" providerId="LiveId" clId="{A3749A82-25CA-4A75-B1C2-B98F68F54FB8}" dt="2020-10-08T07:24:11.912" v="102" actId="478"/>
        <pc:sldMkLst>
          <pc:docMk/>
          <pc:sldMk cId="1819254681" sldId="644"/>
        </pc:sldMkLst>
        <pc:spChg chg="del">
          <ac:chgData name="Rob Sewell" userId="c802df42025d5e1f" providerId="LiveId" clId="{A3749A82-25CA-4A75-B1C2-B98F68F54FB8}" dt="2020-10-08T07:24:11.912" v="102" actId="478"/>
          <ac:spMkLst>
            <pc:docMk/>
            <pc:sldMk cId="1819254681" sldId="644"/>
            <ac:spMk id="3" creationId="{4B80D8A5-C846-4E19-8DEF-D305459DCD52}"/>
          </ac:spMkLst>
        </pc:spChg>
      </pc:sldChg>
      <pc:sldChg chg="addSp delSp modSp mod modNotesTx">
        <pc:chgData name="Rob Sewell" userId="c802df42025d5e1f" providerId="LiveId" clId="{A3749A82-25CA-4A75-B1C2-B98F68F54FB8}" dt="2020-10-08T16:55:17.477" v="701"/>
        <pc:sldMkLst>
          <pc:docMk/>
          <pc:sldMk cId="4003226672" sldId="645"/>
        </pc:sldMkLst>
        <pc:spChg chg="mod">
          <ac:chgData name="Rob Sewell" userId="c802df42025d5e1f" providerId="LiveId" clId="{A3749A82-25CA-4A75-B1C2-B98F68F54FB8}" dt="2020-10-08T07:24:22.469" v="104" actId="1076"/>
          <ac:spMkLst>
            <pc:docMk/>
            <pc:sldMk cId="4003226672" sldId="645"/>
            <ac:spMk id="2" creationId="{F97274E7-C15E-4BC3-96EF-CDF86AF7168E}"/>
          </ac:spMkLst>
        </pc:spChg>
        <pc:spChg chg="add">
          <ac:chgData name="Rob Sewell" userId="c802df42025d5e1f" providerId="LiveId" clId="{A3749A82-25CA-4A75-B1C2-B98F68F54FB8}" dt="2020-10-08T16:52:36.210" v="677" actId="22"/>
          <ac:spMkLst>
            <pc:docMk/>
            <pc:sldMk cId="4003226672" sldId="645"/>
            <ac:spMk id="3" creationId="{2A87032F-69AF-4F54-9B7E-415EF31B0CC5}"/>
          </ac:spMkLst>
        </pc:spChg>
        <pc:spChg chg="del">
          <ac:chgData name="Rob Sewell" userId="c802df42025d5e1f" providerId="LiveId" clId="{A3749A82-25CA-4A75-B1C2-B98F68F54FB8}" dt="2020-10-08T07:25:01.849" v="112" actId="478"/>
          <ac:spMkLst>
            <pc:docMk/>
            <pc:sldMk cId="4003226672" sldId="645"/>
            <ac:spMk id="5" creationId="{8A37D81F-DC47-4098-BEAB-D01AA7CB56C2}"/>
          </ac:spMkLst>
        </pc:spChg>
        <pc:spChg chg="mod">
          <ac:chgData name="Rob Sewell" userId="c802df42025d5e1f" providerId="LiveId" clId="{A3749A82-25CA-4A75-B1C2-B98F68F54FB8}" dt="2020-10-08T07:24:28.162" v="105" actId="1076"/>
          <ac:spMkLst>
            <pc:docMk/>
            <pc:sldMk cId="4003226672" sldId="645"/>
            <ac:spMk id="7" creationId="{5D724EE0-FF65-4FCF-808E-D5ACBF97D340}"/>
          </ac:spMkLst>
        </pc:spChg>
      </pc:sldChg>
      <pc:sldChg chg="addSp modSp add mod ord modNotesTx">
        <pc:chgData name="Rob Sewell" userId="c802df42025d5e1f" providerId="LiveId" clId="{A3749A82-25CA-4A75-B1C2-B98F68F54FB8}" dt="2020-10-08T16:52:13.968" v="676" actId="20577"/>
        <pc:sldMkLst>
          <pc:docMk/>
          <pc:sldMk cId="3249867150" sldId="646"/>
        </pc:sldMkLst>
        <pc:spChg chg="add mod">
          <ac:chgData name="Rob Sewell" userId="c802df42025d5e1f" providerId="LiveId" clId="{A3749A82-25CA-4A75-B1C2-B98F68F54FB8}" dt="2020-10-08T16:51:59.435" v="655" actId="14100"/>
          <ac:spMkLst>
            <pc:docMk/>
            <pc:sldMk cId="3249867150" sldId="646"/>
            <ac:spMk id="2" creationId="{C56E37ED-7C0E-4CE5-AE20-75A742FAFFA8}"/>
          </ac:spMkLst>
        </pc:spChg>
        <pc:spChg chg="mod">
          <ac:chgData name="Rob Sewell" userId="c802df42025d5e1f" providerId="LiveId" clId="{A3749A82-25CA-4A75-B1C2-B98F68F54FB8}" dt="2020-10-08T07:24:02.924" v="100" actId="1076"/>
          <ac:spMkLst>
            <pc:docMk/>
            <pc:sldMk cId="3249867150" sldId="646"/>
            <ac:spMk id="5" creationId="{8197406F-317D-4061-AE6B-534B2D929A29}"/>
          </ac:spMkLst>
        </pc:spChg>
        <pc:spChg chg="mod">
          <ac:chgData name="Rob Sewell" userId="c802df42025d5e1f" providerId="LiveId" clId="{A3749A82-25CA-4A75-B1C2-B98F68F54FB8}" dt="2020-10-08T07:23:47.706" v="97" actId="1076"/>
          <ac:spMkLst>
            <pc:docMk/>
            <pc:sldMk cId="3249867150" sldId="646"/>
            <ac:spMk id="7" creationId="{29A9688B-9622-4AB2-BD28-9376ABB9FFD7}"/>
          </ac:spMkLst>
        </pc:spChg>
      </pc:sldChg>
      <pc:sldChg chg="addSp delSp modSp add mod modNotesTx">
        <pc:chgData name="Rob Sewell" userId="c802df42025d5e1f" providerId="LiveId" clId="{A3749A82-25CA-4A75-B1C2-B98F68F54FB8}" dt="2020-10-08T17:17:47.851" v="796" actId="207"/>
        <pc:sldMkLst>
          <pc:docMk/>
          <pc:sldMk cId="1307837940" sldId="647"/>
        </pc:sldMkLst>
        <pc:spChg chg="add">
          <ac:chgData name="Rob Sewell" userId="c802df42025d5e1f" providerId="LiveId" clId="{A3749A82-25CA-4A75-B1C2-B98F68F54FB8}" dt="2020-10-08T17:04:37.429" v="750" actId="22"/>
          <ac:spMkLst>
            <pc:docMk/>
            <pc:sldMk cId="1307837940" sldId="647"/>
            <ac:spMk id="2" creationId="{D5C678D9-7AFB-406D-8F75-260F5D879939}"/>
          </ac:spMkLst>
        </pc:spChg>
        <pc:spChg chg="mod">
          <ac:chgData name="Rob Sewell" userId="c802df42025d5e1f" providerId="LiveId" clId="{A3749A82-25CA-4A75-B1C2-B98F68F54FB8}" dt="2020-10-08T17:17:47.851" v="796" actId="207"/>
          <ac:spMkLst>
            <pc:docMk/>
            <pc:sldMk cId="1307837940" sldId="647"/>
            <ac:spMk id="4" creationId="{C2AFF053-5B60-45AF-BB19-615272E7B23F}"/>
          </ac:spMkLst>
        </pc:spChg>
        <pc:spChg chg="del">
          <ac:chgData name="Rob Sewell" userId="c802df42025d5e1f" providerId="LiveId" clId="{A3749A82-25CA-4A75-B1C2-B98F68F54FB8}" dt="2020-10-08T16:21:03.413" v="285" actId="478"/>
          <ac:spMkLst>
            <pc:docMk/>
            <pc:sldMk cId="1307837940" sldId="647"/>
            <ac:spMk id="5" creationId="{C414CE00-B7B7-4B86-84B2-02D2F24122D3}"/>
          </ac:spMkLst>
        </pc:spChg>
      </pc:sldChg>
      <pc:sldChg chg="addSp delSp modSp add mod modAnim modNotesTx">
        <pc:chgData name="Rob Sewell" userId="c802df42025d5e1f" providerId="LiveId" clId="{A3749A82-25CA-4A75-B1C2-B98F68F54FB8}" dt="2020-10-08T17:08:51.277" v="760"/>
        <pc:sldMkLst>
          <pc:docMk/>
          <pc:sldMk cId="728870553" sldId="649"/>
        </pc:sldMkLst>
        <pc:spChg chg="add mod">
          <ac:chgData name="Rob Sewell" userId="c802df42025d5e1f" providerId="LiveId" clId="{A3749A82-25CA-4A75-B1C2-B98F68F54FB8}" dt="2020-10-08T17:08:38.439" v="759" actId="1076"/>
          <ac:spMkLst>
            <pc:docMk/>
            <pc:sldMk cId="728870553" sldId="649"/>
            <ac:spMk id="2" creationId="{54CF7036-3354-4E9E-8087-0B0C624C68B3}"/>
          </ac:spMkLst>
        </pc:spChg>
        <pc:spChg chg="add mod">
          <ac:chgData name="Rob Sewell" userId="c802df42025d5e1f" providerId="LiveId" clId="{A3749A82-25CA-4A75-B1C2-B98F68F54FB8}" dt="2020-10-08T16:26:31.258" v="426" actId="20577"/>
          <ac:spMkLst>
            <pc:docMk/>
            <pc:sldMk cId="728870553" sldId="649"/>
            <ac:spMk id="3" creationId="{891E351A-22AD-40CE-8D24-E0E961377954}"/>
          </ac:spMkLst>
        </pc:spChg>
        <pc:spChg chg="add">
          <ac:chgData name="Rob Sewell" userId="c802df42025d5e1f" providerId="LiveId" clId="{A3749A82-25CA-4A75-B1C2-B98F68F54FB8}" dt="2020-10-08T17:08:31.147" v="758" actId="22"/>
          <ac:spMkLst>
            <pc:docMk/>
            <pc:sldMk cId="728870553" sldId="649"/>
            <ac:spMk id="4" creationId="{DAE7D243-C3EA-421E-95CE-30577632D5AF}"/>
          </ac:spMkLst>
        </pc:spChg>
        <pc:spChg chg="del">
          <ac:chgData name="Rob Sewell" userId="c802df42025d5e1f" providerId="LiveId" clId="{A3749A82-25CA-4A75-B1C2-B98F68F54FB8}" dt="2020-10-08T16:25:36.954" v="366" actId="478"/>
          <ac:spMkLst>
            <pc:docMk/>
            <pc:sldMk cId="728870553" sldId="649"/>
            <ac:spMk id="5" creationId="{DF302A7F-2C16-4BBE-B9FB-138B75EFDE26}"/>
          </ac:spMkLst>
        </pc:spChg>
        <pc:spChg chg="add del mod">
          <ac:chgData name="Rob Sewell" userId="c802df42025d5e1f" providerId="LiveId" clId="{A3749A82-25CA-4A75-B1C2-B98F68F54FB8}" dt="2020-10-08T16:25:57.276" v="395" actId="1076"/>
          <ac:spMkLst>
            <pc:docMk/>
            <pc:sldMk cId="728870553" sldId="649"/>
            <ac:spMk id="6" creationId="{1D8D680E-42BF-4CF4-804F-97D5AD4D6514}"/>
          </ac:spMkLst>
        </pc:spChg>
        <pc:spChg chg="add mod">
          <ac:chgData name="Rob Sewell" userId="c802df42025d5e1f" providerId="LiveId" clId="{A3749A82-25CA-4A75-B1C2-B98F68F54FB8}" dt="2020-10-08T16:26:47.292" v="449" actId="20577"/>
          <ac:spMkLst>
            <pc:docMk/>
            <pc:sldMk cId="728870553" sldId="649"/>
            <ac:spMk id="9" creationId="{C519C689-A717-455E-8336-7F4A72444CFF}"/>
          </ac:spMkLst>
        </pc:spChg>
        <pc:spChg chg="add mod">
          <ac:chgData name="Rob Sewell" userId="c802df42025d5e1f" providerId="LiveId" clId="{A3749A82-25CA-4A75-B1C2-B98F68F54FB8}" dt="2020-10-08T16:28:17.356" v="456" actId="1076"/>
          <ac:spMkLst>
            <pc:docMk/>
            <pc:sldMk cId="728870553" sldId="649"/>
            <ac:spMk id="11" creationId="{A5CB78A7-2F52-4B43-8817-4EEA55BA7D1A}"/>
          </ac:spMkLst>
        </pc:spChg>
      </pc:sldChg>
      <pc:sldChg chg="addSp modSp add mod modNotesTx">
        <pc:chgData name="Rob Sewell" userId="c802df42025d5e1f" providerId="LiveId" clId="{A3749A82-25CA-4A75-B1C2-B98F68F54FB8}" dt="2020-10-08T16:47:45.533" v="602" actId="20577"/>
        <pc:sldMkLst>
          <pc:docMk/>
          <pc:sldMk cId="3383456206" sldId="650"/>
        </pc:sldMkLst>
        <pc:spChg chg="add mod">
          <ac:chgData name="Rob Sewell" userId="c802df42025d5e1f" providerId="LiveId" clId="{A3749A82-25CA-4A75-B1C2-B98F68F54FB8}" dt="2020-10-08T16:44:54.737" v="571" actId="207"/>
          <ac:spMkLst>
            <pc:docMk/>
            <pc:sldMk cId="3383456206" sldId="650"/>
            <ac:spMk id="2" creationId="{CA9E83D9-54F1-460E-9B77-F8ABEEBC5544}"/>
          </ac:spMkLst>
        </pc:spChg>
      </pc:sldChg>
      <pc:sldChg chg="addSp modSp add mod modNotesTx">
        <pc:chgData name="Rob Sewell" userId="c802df42025d5e1f" providerId="LiveId" clId="{A3749A82-25CA-4A75-B1C2-B98F68F54FB8}" dt="2020-10-08T16:48:01.975" v="610" actId="20577"/>
        <pc:sldMkLst>
          <pc:docMk/>
          <pc:sldMk cId="237443128" sldId="651"/>
        </pc:sldMkLst>
        <pc:spChg chg="add mod">
          <ac:chgData name="Rob Sewell" userId="c802df42025d5e1f" providerId="LiveId" clId="{A3749A82-25CA-4A75-B1C2-B98F68F54FB8}" dt="2020-10-08T16:47:06.697" v="577" actId="1076"/>
          <ac:spMkLst>
            <pc:docMk/>
            <pc:sldMk cId="237443128" sldId="651"/>
            <ac:spMk id="4" creationId="{C9191D4F-1C19-4329-809D-57D01FAFD97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2DEE07-F3E2-4B5F-A466-B3DBA9DE6482}" type="datetimeFigureOut">
              <a:rPr lang="en-GB" smtClean="0"/>
              <a:t>09/10/2020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2B3452-D632-4995-8AE7-6CC75F9141AF}" type="slidenum">
              <a:rPr lang="en-GB" smtClean="0"/>
              <a:t>‹#›</a:t>
            </a:fld>
            <a:endParaRPr lang="en-GB"/>
          </a:p>
        </p:txBody>
      </p:sp>
    </p:spTree>
    <p:extLst>
      <p:ext uri="{BB962C8B-B14F-4D97-AF65-F5344CB8AC3E}">
        <p14:creationId xmlns:p14="http://schemas.microsoft.com/office/powerpoint/2010/main" val="1938021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OBS:SpeakerBottomLeftSquare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a:t>
            </a:fld>
            <a:endParaRPr lang="en-GB"/>
          </a:p>
        </p:txBody>
      </p:sp>
    </p:spTree>
    <p:extLst>
      <p:ext uri="{BB962C8B-B14F-4D97-AF65-F5344CB8AC3E}">
        <p14:creationId xmlns:p14="http://schemas.microsoft.com/office/powerpoint/2010/main" val="4051363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OBS:SpeakerTinySquare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10</a:t>
            </a:fld>
            <a:endParaRPr lang="en-GB"/>
          </a:p>
        </p:txBody>
      </p:sp>
    </p:spTree>
    <p:extLst>
      <p:ext uri="{BB962C8B-B14F-4D97-AF65-F5344CB8AC3E}">
        <p14:creationId xmlns:p14="http://schemas.microsoft.com/office/powerpoint/2010/main" val="540011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11</a:t>
            </a:fld>
            <a:endParaRPr lang="en-GB"/>
          </a:p>
        </p:txBody>
      </p:sp>
    </p:spTree>
    <p:extLst>
      <p:ext uri="{BB962C8B-B14F-4D97-AF65-F5344CB8AC3E}">
        <p14:creationId xmlns:p14="http://schemas.microsoft.com/office/powerpoint/2010/main" val="1776304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12</a:t>
            </a:fld>
            <a:endParaRPr lang="en-GB"/>
          </a:p>
        </p:txBody>
      </p:sp>
    </p:spTree>
    <p:extLst>
      <p:ext uri="{BB962C8B-B14F-4D97-AF65-F5344CB8AC3E}">
        <p14:creationId xmlns:p14="http://schemas.microsoft.com/office/powerpoint/2010/main" val="572172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OBS:SpeakerCentreSquare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13</a:t>
            </a:fld>
            <a:endParaRPr lang="en-GB"/>
          </a:p>
        </p:txBody>
      </p:sp>
    </p:spTree>
    <p:extLst>
      <p:ext uri="{BB962C8B-B14F-4D97-AF65-F5344CB8AC3E}">
        <p14:creationId xmlns:p14="http://schemas.microsoft.com/office/powerpoint/2010/main" val="2683128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14</a:t>
            </a:fld>
            <a:endParaRPr lang="en-GB"/>
          </a:p>
        </p:txBody>
      </p:sp>
    </p:spTree>
    <p:extLst>
      <p:ext uri="{BB962C8B-B14F-4D97-AF65-F5344CB8AC3E}">
        <p14:creationId xmlns:p14="http://schemas.microsoft.com/office/powerpoint/2010/main" val="2746463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15</a:t>
            </a:fld>
            <a:endParaRPr lang="en-GB"/>
          </a:p>
        </p:txBody>
      </p:sp>
    </p:spTree>
    <p:extLst>
      <p:ext uri="{BB962C8B-B14F-4D97-AF65-F5344CB8AC3E}">
        <p14:creationId xmlns:p14="http://schemas.microsoft.com/office/powerpoint/2010/main" val="2515369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16</a:t>
            </a:fld>
            <a:endParaRPr lang="en-GB"/>
          </a:p>
        </p:txBody>
      </p:sp>
    </p:spTree>
    <p:extLst>
      <p:ext uri="{BB962C8B-B14F-4D97-AF65-F5344CB8AC3E}">
        <p14:creationId xmlns:p14="http://schemas.microsoft.com/office/powerpoint/2010/main" val="3934876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17</a:t>
            </a:fld>
            <a:endParaRPr lang="en-GB"/>
          </a:p>
        </p:txBody>
      </p:sp>
    </p:spTree>
    <p:extLst>
      <p:ext uri="{BB962C8B-B14F-4D97-AF65-F5344CB8AC3E}">
        <p14:creationId xmlns:p14="http://schemas.microsoft.com/office/powerpoint/2010/main" val="4031751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18</a:t>
            </a:fld>
            <a:endParaRPr lang="en-GB"/>
          </a:p>
        </p:txBody>
      </p:sp>
    </p:spTree>
    <p:extLst>
      <p:ext uri="{BB962C8B-B14F-4D97-AF65-F5344CB8AC3E}">
        <p14:creationId xmlns:p14="http://schemas.microsoft.com/office/powerpoint/2010/main" val="1495767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19</a:t>
            </a:fld>
            <a:endParaRPr lang="en-GB"/>
          </a:p>
        </p:txBody>
      </p:sp>
    </p:spTree>
    <p:extLst>
      <p:ext uri="{BB962C8B-B14F-4D97-AF65-F5344CB8AC3E}">
        <p14:creationId xmlns:p14="http://schemas.microsoft.com/office/powerpoint/2010/main" val="2366801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a:t>
            </a:fld>
            <a:endParaRPr lang="en-GB"/>
          </a:p>
        </p:txBody>
      </p:sp>
    </p:spTree>
    <p:extLst>
      <p:ext uri="{BB962C8B-B14F-4D97-AF65-F5344CB8AC3E}">
        <p14:creationId xmlns:p14="http://schemas.microsoft.com/office/powerpoint/2010/main" val="851792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20</a:t>
            </a:fld>
            <a:endParaRPr lang="en-GB"/>
          </a:p>
        </p:txBody>
      </p:sp>
    </p:spTree>
    <p:extLst>
      <p:ext uri="{BB962C8B-B14F-4D97-AF65-F5344CB8AC3E}">
        <p14:creationId xmlns:p14="http://schemas.microsoft.com/office/powerpoint/2010/main" val="3234801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21</a:t>
            </a:fld>
            <a:endParaRPr lang="en-GB"/>
          </a:p>
        </p:txBody>
      </p:sp>
    </p:spTree>
    <p:extLst>
      <p:ext uri="{BB962C8B-B14F-4D97-AF65-F5344CB8AC3E}">
        <p14:creationId xmlns:p14="http://schemas.microsoft.com/office/powerpoint/2010/main" val="962174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22</a:t>
            </a:fld>
            <a:endParaRPr lang="en-GB"/>
          </a:p>
        </p:txBody>
      </p:sp>
    </p:spTree>
    <p:extLst>
      <p:ext uri="{BB962C8B-B14F-4D97-AF65-F5344CB8AC3E}">
        <p14:creationId xmlns:p14="http://schemas.microsoft.com/office/powerpoint/2010/main" val="3557354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23</a:t>
            </a:fld>
            <a:endParaRPr lang="en-GB"/>
          </a:p>
        </p:txBody>
      </p:sp>
    </p:spTree>
    <p:extLst>
      <p:ext uri="{BB962C8B-B14F-4D97-AF65-F5344CB8AC3E}">
        <p14:creationId xmlns:p14="http://schemas.microsoft.com/office/powerpoint/2010/main" val="2969264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24</a:t>
            </a:fld>
            <a:endParaRPr lang="en-GB"/>
          </a:p>
        </p:txBody>
      </p:sp>
    </p:spTree>
    <p:extLst>
      <p:ext uri="{BB962C8B-B14F-4D97-AF65-F5344CB8AC3E}">
        <p14:creationId xmlns:p14="http://schemas.microsoft.com/office/powerpoint/2010/main" val="2471336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25</a:t>
            </a:fld>
            <a:endParaRPr lang="en-GB"/>
          </a:p>
        </p:txBody>
      </p:sp>
    </p:spTree>
    <p:extLst>
      <p:ext uri="{BB962C8B-B14F-4D97-AF65-F5344CB8AC3E}">
        <p14:creationId xmlns:p14="http://schemas.microsoft.com/office/powerpoint/2010/main" val="314137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26</a:t>
            </a:fld>
            <a:endParaRPr lang="en-GB"/>
          </a:p>
        </p:txBody>
      </p:sp>
    </p:spTree>
    <p:extLst>
      <p:ext uri="{BB962C8B-B14F-4D97-AF65-F5344CB8AC3E}">
        <p14:creationId xmlns:p14="http://schemas.microsoft.com/office/powerpoint/2010/main" val="270855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27</a:t>
            </a:fld>
            <a:endParaRPr lang="en-GB"/>
          </a:p>
        </p:txBody>
      </p:sp>
    </p:spTree>
    <p:extLst>
      <p:ext uri="{BB962C8B-B14F-4D97-AF65-F5344CB8AC3E}">
        <p14:creationId xmlns:p14="http://schemas.microsoft.com/office/powerpoint/2010/main" val="3264914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28</a:t>
            </a:fld>
            <a:endParaRPr lang="en-GB"/>
          </a:p>
        </p:txBody>
      </p:sp>
    </p:spTree>
    <p:extLst>
      <p:ext uri="{BB962C8B-B14F-4D97-AF65-F5344CB8AC3E}">
        <p14:creationId xmlns:p14="http://schemas.microsoft.com/office/powerpoint/2010/main" val="10901565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29</a:t>
            </a:fld>
            <a:endParaRPr lang="en-GB"/>
          </a:p>
        </p:txBody>
      </p:sp>
    </p:spTree>
    <p:extLst>
      <p:ext uri="{BB962C8B-B14F-4D97-AF65-F5344CB8AC3E}">
        <p14:creationId xmlns:p14="http://schemas.microsoft.com/office/powerpoint/2010/main" val="4266217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OBS:SpeakerCircle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a:t>
            </a:fld>
            <a:endParaRPr lang="en-GB"/>
          </a:p>
        </p:txBody>
      </p:sp>
    </p:spTree>
    <p:extLst>
      <p:ext uri="{BB962C8B-B14F-4D97-AF65-F5344CB8AC3E}">
        <p14:creationId xmlns:p14="http://schemas.microsoft.com/office/powerpoint/2010/main" val="3661886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30</a:t>
            </a:fld>
            <a:endParaRPr lang="en-GB"/>
          </a:p>
        </p:txBody>
      </p:sp>
    </p:spTree>
    <p:extLst>
      <p:ext uri="{BB962C8B-B14F-4D97-AF65-F5344CB8AC3E}">
        <p14:creationId xmlns:p14="http://schemas.microsoft.com/office/powerpoint/2010/main" val="3936440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31</a:t>
            </a:fld>
            <a:endParaRPr lang="en-GB"/>
          </a:p>
        </p:txBody>
      </p:sp>
    </p:spTree>
    <p:extLst>
      <p:ext uri="{BB962C8B-B14F-4D97-AF65-F5344CB8AC3E}">
        <p14:creationId xmlns:p14="http://schemas.microsoft.com/office/powerpoint/2010/main" val="16515658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32</a:t>
            </a:fld>
            <a:endParaRPr lang="en-GB"/>
          </a:p>
        </p:txBody>
      </p:sp>
    </p:spTree>
    <p:extLst>
      <p:ext uri="{BB962C8B-B14F-4D97-AF65-F5344CB8AC3E}">
        <p14:creationId xmlns:p14="http://schemas.microsoft.com/office/powerpoint/2010/main" val="1808243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OBS:SpeakerCentreBottom</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33</a:t>
            </a:fld>
            <a:endParaRPr lang="en-GB"/>
          </a:p>
        </p:txBody>
      </p:sp>
    </p:spTree>
    <p:extLst>
      <p:ext uri="{BB962C8B-B14F-4D97-AF65-F5344CB8AC3E}">
        <p14:creationId xmlns:p14="http://schemas.microsoft.com/office/powerpoint/2010/main" val="945268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34</a:t>
            </a:fld>
            <a:endParaRPr lang="en-GB"/>
          </a:p>
        </p:txBody>
      </p:sp>
    </p:spTree>
    <p:extLst>
      <p:ext uri="{BB962C8B-B14F-4D97-AF65-F5344CB8AC3E}">
        <p14:creationId xmlns:p14="http://schemas.microsoft.com/office/powerpoint/2010/main" val="19919161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35</a:t>
            </a:fld>
            <a:endParaRPr lang="en-GB"/>
          </a:p>
        </p:txBody>
      </p:sp>
    </p:spTree>
    <p:extLst>
      <p:ext uri="{BB962C8B-B14F-4D97-AF65-F5344CB8AC3E}">
        <p14:creationId xmlns:p14="http://schemas.microsoft.com/office/powerpoint/2010/main" val="35625175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36</a:t>
            </a:fld>
            <a:endParaRPr lang="en-GB"/>
          </a:p>
        </p:txBody>
      </p:sp>
    </p:spTree>
    <p:extLst>
      <p:ext uri="{BB962C8B-B14F-4D97-AF65-F5344CB8AC3E}">
        <p14:creationId xmlns:p14="http://schemas.microsoft.com/office/powerpoint/2010/main" val="199230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38</a:t>
            </a:fld>
            <a:endParaRPr lang="en-GB"/>
          </a:p>
        </p:txBody>
      </p:sp>
    </p:spTree>
    <p:extLst>
      <p:ext uri="{BB962C8B-B14F-4D97-AF65-F5344CB8AC3E}">
        <p14:creationId xmlns:p14="http://schemas.microsoft.com/office/powerpoint/2010/main" val="3890986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39</a:t>
            </a:fld>
            <a:endParaRPr lang="en-GB"/>
          </a:p>
        </p:txBody>
      </p:sp>
    </p:spTree>
    <p:extLst>
      <p:ext uri="{BB962C8B-B14F-4D97-AF65-F5344CB8AC3E}">
        <p14:creationId xmlns:p14="http://schemas.microsoft.com/office/powerpoint/2010/main" val="20129207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40</a:t>
            </a:fld>
            <a:endParaRPr lang="en-GB"/>
          </a:p>
        </p:txBody>
      </p:sp>
    </p:spTree>
    <p:extLst>
      <p:ext uri="{BB962C8B-B14F-4D97-AF65-F5344CB8AC3E}">
        <p14:creationId xmlns:p14="http://schemas.microsoft.com/office/powerpoint/2010/main" val="2976671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OBS:SpeakerCircleandSide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a:t>
            </a:fld>
            <a:endParaRPr lang="en-GB"/>
          </a:p>
        </p:txBody>
      </p:sp>
    </p:spTree>
    <p:extLst>
      <p:ext uri="{BB962C8B-B14F-4D97-AF65-F5344CB8AC3E}">
        <p14:creationId xmlns:p14="http://schemas.microsoft.com/office/powerpoint/2010/main" val="33197641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41</a:t>
            </a:fld>
            <a:endParaRPr lang="en-GB"/>
          </a:p>
        </p:txBody>
      </p:sp>
    </p:spTree>
    <p:extLst>
      <p:ext uri="{BB962C8B-B14F-4D97-AF65-F5344CB8AC3E}">
        <p14:creationId xmlns:p14="http://schemas.microsoft.com/office/powerpoint/2010/main" val="3518150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42</a:t>
            </a:fld>
            <a:endParaRPr lang="en-GB"/>
          </a:p>
        </p:txBody>
      </p:sp>
    </p:spTree>
    <p:extLst>
      <p:ext uri="{BB962C8B-B14F-4D97-AF65-F5344CB8AC3E}">
        <p14:creationId xmlns:p14="http://schemas.microsoft.com/office/powerpoint/2010/main" val="5314401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43</a:t>
            </a:fld>
            <a:endParaRPr lang="en-GB"/>
          </a:p>
        </p:txBody>
      </p:sp>
    </p:spTree>
    <p:extLst>
      <p:ext uri="{BB962C8B-B14F-4D97-AF65-F5344CB8AC3E}">
        <p14:creationId xmlns:p14="http://schemas.microsoft.com/office/powerpoint/2010/main" val="2520482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44</a:t>
            </a:fld>
            <a:endParaRPr lang="en-GB"/>
          </a:p>
        </p:txBody>
      </p:sp>
    </p:spTree>
    <p:extLst>
      <p:ext uri="{BB962C8B-B14F-4D97-AF65-F5344CB8AC3E}">
        <p14:creationId xmlns:p14="http://schemas.microsoft.com/office/powerpoint/2010/main" val="16873256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45</a:t>
            </a:fld>
            <a:endParaRPr lang="en-GB"/>
          </a:p>
        </p:txBody>
      </p:sp>
    </p:spTree>
    <p:extLst>
      <p:ext uri="{BB962C8B-B14F-4D97-AF65-F5344CB8AC3E}">
        <p14:creationId xmlns:p14="http://schemas.microsoft.com/office/powerpoint/2010/main" val="18765462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46</a:t>
            </a:fld>
            <a:endParaRPr lang="en-GB"/>
          </a:p>
        </p:txBody>
      </p:sp>
    </p:spTree>
    <p:extLst>
      <p:ext uri="{BB962C8B-B14F-4D97-AF65-F5344CB8AC3E}">
        <p14:creationId xmlns:p14="http://schemas.microsoft.com/office/powerpoint/2010/main" val="19198666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47</a:t>
            </a:fld>
            <a:endParaRPr lang="en-GB"/>
          </a:p>
        </p:txBody>
      </p:sp>
    </p:spTree>
    <p:extLst>
      <p:ext uri="{BB962C8B-B14F-4D97-AF65-F5344CB8AC3E}">
        <p14:creationId xmlns:p14="http://schemas.microsoft.com/office/powerpoint/2010/main" val="7620309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48</a:t>
            </a:fld>
            <a:endParaRPr lang="en-GB"/>
          </a:p>
        </p:txBody>
      </p:sp>
    </p:spTree>
    <p:extLst>
      <p:ext uri="{BB962C8B-B14F-4D97-AF65-F5344CB8AC3E}">
        <p14:creationId xmlns:p14="http://schemas.microsoft.com/office/powerpoint/2010/main" val="33025054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49</a:t>
            </a:fld>
            <a:endParaRPr lang="en-GB"/>
          </a:p>
        </p:txBody>
      </p:sp>
    </p:spTree>
    <p:extLst>
      <p:ext uri="{BB962C8B-B14F-4D97-AF65-F5344CB8AC3E}">
        <p14:creationId xmlns:p14="http://schemas.microsoft.com/office/powerpoint/2010/main" val="32460938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50</a:t>
            </a:fld>
            <a:endParaRPr lang="en-GB"/>
          </a:p>
        </p:txBody>
      </p:sp>
    </p:spTree>
    <p:extLst>
      <p:ext uri="{BB962C8B-B14F-4D97-AF65-F5344CB8AC3E}">
        <p14:creationId xmlns:p14="http://schemas.microsoft.com/office/powerpoint/2010/main" val="821630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5</a:t>
            </a:fld>
            <a:endParaRPr lang="en-GB"/>
          </a:p>
        </p:txBody>
      </p:sp>
    </p:spTree>
    <p:extLst>
      <p:ext uri="{BB962C8B-B14F-4D97-AF65-F5344CB8AC3E}">
        <p14:creationId xmlns:p14="http://schemas.microsoft.com/office/powerpoint/2010/main" val="957117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51</a:t>
            </a:fld>
            <a:endParaRPr lang="en-GB"/>
          </a:p>
        </p:txBody>
      </p:sp>
    </p:spTree>
    <p:extLst>
      <p:ext uri="{BB962C8B-B14F-4D97-AF65-F5344CB8AC3E}">
        <p14:creationId xmlns:p14="http://schemas.microsoft.com/office/powerpoint/2010/main" val="29645556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52</a:t>
            </a:fld>
            <a:endParaRPr lang="en-GB"/>
          </a:p>
        </p:txBody>
      </p:sp>
    </p:spTree>
    <p:extLst>
      <p:ext uri="{BB962C8B-B14F-4D97-AF65-F5344CB8AC3E}">
        <p14:creationId xmlns:p14="http://schemas.microsoft.com/office/powerpoint/2010/main" val="10202091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53</a:t>
            </a:fld>
            <a:endParaRPr lang="en-GB"/>
          </a:p>
        </p:txBody>
      </p:sp>
    </p:spTree>
    <p:extLst>
      <p:ext uri="{BB962C8B-B14F-4D97-AF65-F5344CB8AC3E}">
        <p14:creationId xmlns:p14="http://schemas.microsoft.com/office/powerpoint/2010/main" val="15453140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54</a:t>
            </a:fld>
            <a:endParaRPr lang="en-GB"/>
          </a:p>
        </p:txBody>
      </p:sp>
    </p:spTree>
    <p:extLst>
      <p:ext uri="{BB962C8B-B14F-4D97-AF65-F5344CB8AC3E}">
        <p14:creationId xmlns:p14="http://schemas.microsoft.com/office/powerpoint/2010/main" val="3086704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6</a:t>
            </a:fld>
            <a:endParaRPr lang="en-GB"/>
          </a:p>
        </p:txBody>
      </p:sp>
    </p:spTree>
    <p:extLst>
      <p:ext uri="{BB962C8B-B14F-4D97-AF65-F5344CB8AC3E}">
        <p14:creationId xmlns:p14="http://schemas.microsoft.com/office/powerpoint/2010/main" val="1055028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OBS:SpeakerTopRight</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7</a:t>
            </a:fld>
            <a:endParaRPr lang="en-GB"/>
          </a:p>
        </p:txBody>
      </p:sp>
    </p:spTree>
    <p:extLst>
      <p:ext uri="{BB962C8B-B14F-4D97-AF65-F5344CB8AC3E}">
        <p14:creationId xmlns:p14="http://schemas.microsoft.com/office/powerpoint/2010/main" val="3301623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8</a:t>
            </a:fld>
            <a:endParaRPr lang="en-GB"/>
          </a:p>
        </p:txBody>
      </p:sp>
    </p:spTree>
    <p:extLst>
      <p:ext uri="{BB962C8B-B14F-4D97-AF65-F5344CB8AC3E}">
        <p14:creationId xmlns:p14="http://schemas.microsoft.com/office/powerpoint/2010/main" val="1021550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9</a:t>
            </a:fld>
            <a:endParaRPr lang="en-GB"/>
          </a:p>
        </p:txBody>
      </p:sp>
    </p:spTree>
    <p:extLst>
      <p:ext uri="{BB962C8B-B14F-4D97-AF65-F5344CB8AC3E}">
        <p14:creationId xmlns:p14="http://schemas.microsoft.com/office/powerpoint/2010/main" val="381969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10/9/2020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pic>
        <p:nvPicPr>
          <p:cNvPr id="5" name="Picture 4">
            <a:extLst>
              <a:ext uri="{FF2B5EF4-FFF2-40B4-BE49-F238E27FC236}">
                <a16:creationId xmlns:a16="http://schemas.microsoft.com/office/drawing/2014/main" id="{5CC35958-0146-4664-AEF0-51E5C356F19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1249195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6" y="514353"/>
            <a:ext cx="1924049" cy="1924049"/>
          </a:xfrm>
          <a:prstGeom prst="ellipse">
            <a:avLst/>
          </a:prstGeom>
          <a:solidFill>
            <a:schemeClr val="bg1"/>
          </a:solidFill>
        </p:spPr>
        <p:txBody>
          <a:bodyPr anchor="ctr"/>
          <a:lstStyle>
            <a:lvl1pPr algn="ctr">
              <a:defRPr sz="140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7"/>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3"/>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Tree>
    <p:extLst>
      <p:ext uri="{BB962C8B-B14F-4D97-AF65-F5344CB8AC3E}">
        <p14:creationId xmlns:p14="http://schemas.microsoft.com/office/powerpoint/2010/main" val="3193566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BB3771-A5AF-433F-8591-EAD091C6B8E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2443172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10/9/2020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8" name="Picture 17" descr="A screen shot of a computer&#10;&#10;Description automatically generated">
            <a:extLst>
              <a:ext uri="{FF2B5EF4-FFF2-40B4-BE49-F238E27FC236}">
                <a16:creationId xmlns:a16="http://schemas.microsoft.com/office/drawing/2014/main" id="{E5350A84-85AC-43DA-8C72-9CA9234CFE06}"/>
              </a:ext>
            </a:extLst>
          </p:cNvPr>
          <p:cNvPicPr>
            <a:picLocks noChangeAspect="1"/>
          </p:cNvPicPr>
          <p:nvPr userDrawn="1"/>
        </p:nvPicPr>
        <p:blipFill>
          <a:blip r:embed="rId16"/>
          <a:stretch>
            <a:fillRect/>
          </a:stretch>
        </p:blipFill>
        <p:spPr>
          <a:xfrm rot="16200000">
            <a:off x="-3052704" y="3052701"/>
            <a:ext cx="6909924" cy="804519"/>
          </a:xfrm>
          <a:prstGeom prst="rect">
            <a:avLst/>
          </a:prstGeom>
        </p:spPr>
      </p:pic>
      <p:pic>
        <p:nvPicPr>
          <p:cNvPr id="11" name="Picture 10" descr="A screen shot of a computer&#10;&#10;Description automatically generated">
            <a:extLst>
              <a:ext uri="{FF2B5EF4-FFF2-40B4-BE49-F238E27FC236}">
                <a16:creationId xmlns:a16="http://schemas.microsoft.com/office/drawing/2014/main" id="{F1AB2C95-16FC-48F5-843F-958A785E9224}"/>
              </a:ext>
            </a:extLst>
          </p:cNvPr>
          <p:cNvPicPr>
            <a:picLocks noChangeAspect="1"/>
          </p:cNvPicPr>
          <p:nvPr userDrawn="1"/>
        </p:nvPicPr>
        <p:blipFill>
          <a:blip r:embed="rId16"/>
          <a:stretch>
            <a:fillRect/>
          </a:stretch>
        </p:blipFill>
        <p:spPr>
          <a:xfrm>
            <a:off x="-6993" y="6105401"/>
            <a:ext cx="12192000" cy="804519"/>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10/9/2020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2CC567-6B42-4509-BB36-2AC30E03D53A}"/>
              </a:ext>
            </a:extLst>
          </p:cNvPr>
          <p:cNvSpPr/>
          <p:nvPr userDrawn="1"/>
        </p:nvSpPr>
        <p:spPr>
          <a:xfrm>
            <a:off x="6993" y="6181977"/>
            <a:ext cx="3149722" cy="584775"/>
          </a:xfrm>
          <a:prstGeom prst="rect">
            <a:avLst/>
          </a:prstGeom>
          <a:noFill/>
        </p:spPr>
        <p:txBody>
          <a:bodyPr wrap="square" lIns="91440" tIns="45720" rIns="91440" bIns="45720">
            <a:spAutoFit/>
          </a:bodyPr>
          <a:lstStyle/>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@PSHSummit</a:t>
            </a:r>
          </a:p>
        </p:txBody>
      </p:sp>
      <p:sp>
        <p:nvSpPr>
          <p:cNvPr id="14" name="Rectangle 13">
            <a:extLst>
              <a:ext uri="{FF2B5EF4-FFF2-40B4-BE49-F238E27FC236}">
                <a16:creationId xmlns:a16="http://schemas.microsoft.com/office/drawing/2014/main" id="{81CF6BFE-1C36-4BBB-8893-34134FCA6E38}"/>
              </a:ext>
            </a:extLst>
          </p:cNvPr>
          <p:cNvSpPr/>
          <p:nvPr userDrawn="1"/>
        </p:nvSpPr>
        <p:spPr>
          <a:xfrm>
            <a:off x="4240693" y="6179700"/>
            <a:ext cx="3149722" cy="584775"/>
          </a:xfrm>
          <a:prstGeom prst="rect">
            <a:avLst/>
          </a:prstGeom>
          <a:noFill/>
        </p:spPr>
        <p:txBody>
          <a:bodyPr wrap="square" lIns="91440" tIns="45720" rIns="91440" bIns="45720">
            <a:spAutoFit/>
          </a:bodyPr>
          <a:lstStyle/>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@PSConfAsia</a:t>
            </a:r>
          </a:p>
        </p:txBody>
      </p:sp>
      <p:sp>
        <p:nvSpPr>
          <p:cNvPr id="16" name="Rectangle 15">
            <a:extLst>
              <a:ext uri="{FF2B5EF4-FFF2-40B4-BE49-F238E27FC236}">
                <a16:creationId xmlns:a16="http://schemas.microsoft.com/office/drawing/2014/main" id="{BF0C9A66-D9C7-4D82-A022-0B341A0FBE2A}"/>
              </a:ext>
            </a:extLst>
          </p:cNvPr>
          <p:cNvSpPr/>
          <p:nvPr userDrawn="1"/>
        </p:nvSpPr>
        <p:spPr>
          <a:xfrm>
            <a:off x="8889880" y="6215274"/>
            <a:ext cx="3149722" cy="584775"/>
          </a:xfrm>
          <a:prstGeom prst="rect">
            <a:avLst/>
          </a:prstGeom>
          <a:noFill/>
        </p:spPr>
        <p:txBody>
          <a:bodyPr wrap="square" lIns="91440" tIns="45720" rIns="91440" bIns="45720">
            <a:spAutoFit/>
          </a:bodyPr>
          <a:lstStyle/>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@PSDayUk</a:t>
            </a:r>
          </a:p>
        </p:txBody>
      </p:sp>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D239F140-277A-4C14-AAC6-029865EDA0D6}"/>
              </a:ext>
            </a:extLst>
          </p:cNvPr>
          <p:cNvSpPr/>
          <p:nvPr userDrawn="1"/>
        </p:nvSpPr>
        <p:spPr>
          <a:xfrm>
            <a:off x="-6993" y="62269"/>
            <a:ext cx="804520" cy="3539430"/>
          </a:xfrm>
          <a:prstGeom prst="rect">
            <a:avLst/>
          </a:prstGeom>
          <a:noFill/>
        </p:spPr>
        <p:txBody>
          <a:bodyPr wrap="square" lIns="91440" tIns="45720" rIns="91440" bIns="45720">
            <a:spAutoFit/>
          </a:bodyPr>
          <a:lstStyle/>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P</a:t>
            </a:r>
          </a:p>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W</a:t>
            </a:r>
          </a:p>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S</a:t>
            </a:r>
          </a:p>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H</a:t>
            </a:r>
          </a:p>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2</a:t>
            </a:r>
          </a:p>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4</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Houston,_we_have_a_problem"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9.png"/><Relationship Id="rId5" Type="http://schemas.openxmlformats.org/officeDocument/2006/relationships/image" Target="../media/image9.png"/><Relationship Id="rId10" Type="http://schemas.openxmlformats.org/officeDocument/2006/relationships/image" Target="../media/image18.png"/><Relationship Id="rId4" Type="http://schemas.openxmlformats.org/officeDocument/2006/relationships/image" Target="../media/image8.png"/><Relationship Id="rId9" Type="http://schemas.openxmlformats.org/officeDocument/2006/relationships/image" Target="../media/image14.png"/></Relationships>
</file>

<file path=ppt/slides/_rels/slide3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jpg"/><Relationship Id="rId7"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9.png"/><Relationship Id="rId5" Type="http://schemas.openxmlformats.org/officeDocument/2006/relationships/image" Target="../media/image9.png"/><Relationship Id="rId10" Type="http://schemas.openxmlformats.org/officeDocument/2006/relationships/image" Target="../media/image18.png"/><Relationship Id="rId4" Type="http://schemas.openxmlformats.org/officeDocument/2006/relationships/image" Target="../media/image8.png"/><Relationship Id="rId9" Type="http://schemas.openxmlformats.org/officeDocument/2006/relationships/image" Target="../media/image13.png"/></Relationships>
</file>

<file path=ppt/slides/_rels/slide3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jpg"/><Relationship Id="rId7"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hyperlink" Target="https://devblogs.microsoft.com/dotnet/net-interactive-is-here-net-notebooks-preview-2/"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devblogs.microsoft.com/powershell/public-preview-of-notebook-mode-in-the-powershell-preview-extension-for-visual-studio-code/"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beard.media/slobsautomation"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358541" y="5160675"/>
            <a:ext cx="6698392" cy="584775"/>
          </a:xfrm>
          <a:prstGeom prst="rect">
            <a:avLst/>
          </a:prstGeom>
          <a:solidFill>
            <a:schemeClr val="bg2">
              <a:alpha val="48000"/>
            </a:schemeClr>
          </a:solidFill>
        </p:spPr>
        <p:txBody>
          <a:bodyPr wrap="square" rtlCol="0">
            <a:spAutoFit/>
          </a:bodyPr>
          <a:lstStyle/>
          <a:p>
            <a:r>
              <a:rPr lang="en-GB" sz="3200" dirty="0"/>
              <a:t>Why Do I Need </a:t>
            </a:r>
            <a:r>
              <a:rPr lang="en-GB" sz="3200" dirty="0" err="1"/>
              <a:t>Jupyter</a:t>
            </a:r>
            <a:r>
              <a:rPr lang="en-GB" sz="3200" dirty="0"/>
              <a:t> Notebooks?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idx="4294967295"/>
          </p:nvPr>
        </p:nvSpPr>
        <p:spPr>
          <a:xfrm>
            <a:off x="4344988" y="193675"/>
            <a:ext cx="7847012" cy="817563"/>
          </a:xfrm>
          <a:noFill/>
        </p:spPr>
        <p:txBody>
          <a:bodyPr>
            <a:normAutofit/>
          </a:bodyPr>
          <a:lstStyle/>
          <a:p>
            <a:pPr algn="ctr"/>
            <a:r>
              <a:rPr lang="en-US" b="0" dirty="0"/>
              <a:t>I </a:t>
            </a:r>
            <a:r>
              <a:rPr lang="en-US" dirty="0" err="1"/>
              <a:t>A</a:t>
            </a:r>
            <a:r>
              <a:rPr lang="en-US" b="0" dirty="0" err="1"/>
              <a:t>in’t</a:t>
            </a:r>
            <a:r>
              <a:rPr lang="en-US" b="0" dirty="0"/>
              <a:t> No Data Scientist</a:t>
            </a:r>
          </a:p>
        </p:txBody>
      </p:sp>
      <p:sp>
        <p:nvSpPr>
          <p:cNvPr id="3" name="Rectangle 2">
            <a:extLst>
              <a:ext uri="{FF2B5EF4-FFF2-40B4-BE49-F238E27FC236}">
                <a16:creationId xmlns:a16="http://schemas.microsoft.com/office/drawing/2014/main" id="{894211BC-756D-47ED-AD54-AD06A84D8E26}"/>
              </a:ext>
            </a:extLst>
          </p:cNvPr>
          <p:cNvSpPr/>
          <p:nvPr/>
        </p:nvSpPr>
        <p:spPr>
          <a:xfrm>
            <a:off x="785326" y="4516951"/>
            <a:ext cx="2573215" cy="15812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040791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63755" y="5178260"/>
            <a:ext cx="5064490" cy="584775"/>
          </a:xfrm>
          <a:prstGeom prst="rect">
            <a:avLst/>
          </a:prstGeom>
          <a:solidFill>
            <a:schemeClr val="bg2">
              <a:alpha val="48000"/>
            </a:schemeClr>
          </a:solidFill>
        </p:spPr>
        <p:txBody>
          <a:bodyPr wrap="square" rtlCol="0">
            <a:spAutoFit/>
          </a:bodyPr>
          <a:lstStyle/>
          <a:p>
            <a:r>
              <a:rPr lang="en-GB" sz="3200"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xfrm>
            <a:off x="826477" y="134616"/>
            <a:ext cx="11365523" cy="818705"/>
          </a:xfrm>
          <a:noFill/>
        </p:spPr>
        <p:txBody>
          <a:bodyPr>
            <a:normAutofit fontScale="90000"/>
          </a:bodyPr>
          <a:lstStyle/>
          <a:p>
            <a:pPr algn="ctr"/>
            <a:r>
              <a:rPr lang="en-US" b="0" dirty="0"/>
              <a:t>So – What IS a </a:t>
            </a:r>
            <a:r>
              <a:rPr lang="en-US" b="0" dirty="0" err="1"/>
              <a:t>Jupyter</a:t>
            </a:r>
            <a:r>
              <a:rPr lang="en-US" b="0" dirty="0"/>
              <a:t> Notebook?</a:t>
            </a:r>
          </a:p>
        </p:txBody>
      </p:sp>
      <p:sp>
        <p:nvSpPr>
          <p:cNvPr id="2" name="Rectangle 1">
            <a:extLst>
              <a:ext uri="{FF2B5EF4-FFF2-40B4-BE49-F238E27FC236}">
                <a16:creationId xmlns:a16="http://schemas.microsoft.com/office/drawing/2014/main" id="{C56E37ED-7C0E-4CE5-AE20-75A742FAFFA8}"/>
              </a:ext>
            </a:extLst>
          </p:cNvPr>
          <p:cNvSpPr/>
          <p:nvPr/>
        </p:nvSpPr>
        <p:spPr>
          <a:xfrm>
            <a:off x="5950226" y="2252870"/>
            <a:ext cx="1537252" cy="88789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986715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930C-E401-40BB-8994-CEF888B1D552}"/>
              </a:ext>
            </a:extLst>
          </p:cNvPr>
          <p:cNvSpPr>
            <a:spLocks noGrp="1"/>
          </p:cNvSpPr>
          <p:nvPr>
            <p:ph type="title" idx="4294967295"/>
          </p:nvPr>
        </p:nvSpPr>
        <p:spPr>
          <a:xfrm>
            <a:off x="522515" y="192314"/>
            <a:ext cx="11307763" cy="819150"/>
          </a:xfrm>
        </p:spPr>
        <p:txBody>
          <a:bodyPr>
            <a:normAutofit/>
          </a:bodyPr>
          <a:lstStyle/>
          <a:p>
            <a:pPr algn="ctr"/>
            <a:r>
              <a:rPr lang="en-GB" dirty="0"/>
              <a:t>First – Lets go back in time</a:t>
            </a:r>
          </a:p>
        </p:txBody>
      </p:sp>
      <p:pic>
        <p:nvPicPr>
          <p:cNvPr id="8" name="Picture 7" descr="A blurry image of a busy city street at night&#10;&#10;Description automatically generated">
            <a:extLst>
              <a:ext uri="{FF2B5EF4-FFF2-40B4-BE49-F238E27FC236}">
                <a16:creationId xmlns:a16="http://schemas.microsoft.com/office/drawing/2014/main" id="{211E2860-20E9-4D5B-BF53-E3E4C8D40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363" y="1645340"/>
            <a:ext cx="7116062" cy="3785745"/>
          </a:xfrm>
          <a:prstGeom prst="rect">
            <a:avLst/>
          </a:prstGeom>
        </p:spPr>
      </p:pic>
    </p:spTree>
    <p:extLst>
      <p:ext uri="{BB962C8B-B14F-4D97-AF65-F5344CB8AC3E}">
        <p14:creationId xmlns:p14="http://schemas.microsoft.com/office/powerpoint/2010/main" val="1819254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3749845" y="288976"/>
            <a:ext cx="4692310" cy="571561"/>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83349" y="2725389"/>
            <a:ext cx="2825299" cy="1407221"/>
          </a:xfrm>
        </p:spPr>
        <p:txBody>
          <a:bodyPr>
            <a:normAutofit fontScale="85000" lnSpcReduction="10000"/>
          </a:bodyPr>
          <a:lstStyle/>
          <a:p>
            <a:pPr marL="0" indent="0">
              <a:buNone/>
            </a:pPr>
            <a:r>
              <a:rPr lang="en-GB" sz="9600" dirty="0"/>
              <a:t>2006</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5725" y="1675160"/>
            <a:ext cx="5948413" cy="2457450"/>
          </a:xfrm>
          <a:prstGeom prst="rect">
            <a:avLst/>
          </a:prstGeom>
        </p:spPr>
      </p:pic>
      <p:sp>
        <p:nvSpPr>
          <p:cNvPr id="3" name="Flowchart: Connector 2">
            <a:extLst>
              <a:ext uri="{FF2B5EF4-FFF2-40B4-BE49-F238E27FC236}">
                <a16:creationId xmlns:a16="http://schemas.microsoft.com/office/drawing/2014/main" id="{2A87032F-69AF-4F54-9B7E-415EF31B0CC5}"/>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0322667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975" y="1748388"/>
            <a:ext cx="8136050" cy="3361222"/>
          </a:xfrm>
          <a:prstGeom prst="rect">
            <a:avLst/>
          </a:prstGeom>
        </p:spPr>
      </p:pic>
      <p:sp>
        <p:nvSpPr>
          <p:cNvPr id="10" name="Title 1">
            <a:extLst>
              <a:ext uri="{FF2B5EF4-FFF2-40B4-BE49-F238E27FC236}">
                <a16:creationId xmlns:a16="http://schemas.microsoft.com/office/drawing/2014/main" id="{7BBF11AD-3088-4776-AF74-C8B6AF2DF854}"/>
              </a:ext>
            </a:extLst>
          </p:cNvPr>
          <p:cNvSpPr txBox="1">
            <a:spLocks/>
          </p:cNvSpPr>
          <p:nvPr/>
        </p:nvSpPr>
        <p:spPr>
          <a:xfrm>
            <a:off x="3749845" y="288976"/>
            <a:ext cx="4692310" cy="571561"/>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GB"/>
              <a:t>Running PowerShell </a:t>
            </a:r>
            <a:endParaRPr lang="en-GB" dirty="0"/>
          </a:p>
        </p:txBody>
      </p:sp>
      <p:sp>
        <p:nvSpPr>
          <p:cNvPr id="2" name="Rectangle 1">
            <a:extLst>
              <a:ext uri="{FF2B5EF4-FFF2-40B4-BE49-F238E27FC236}">
                <a16:creationId xmlns:a16="http://schemas.microsoft.com/office/drawing/2014/main" id="{797AC002-5907-47B5-A552-099FB2DE9B58}"/>
              </a:ext>
            </a:extLst>
          </p:cNvPr>
          <p:cNvSpPr/>
          <p:nvPr/>
        </p:nvSpPr>
        <p:spPr>
          <a:xfrm>
            <a:off x="4360484" y="2862469"/>
            <a:ext cx="3604073" cy="186855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710198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83350" y="2725389"/>
            <a:ext cx="2825299" cy="1407221"/>
          </a:xfrm>
        </p:spPr>
        <p:txBody>
          <a:bodyPr>
            <a:normAutofit fontScale="85000"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19137" y="2945502"/>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2041" y="1346007"/>
            <a:ext cx="6668431" cy="4763165"/>
          </a:xfrm>
          <a:prstGeom prst="rect">
            <a:avLst/>
          </a:prstGeom>
        </p:spPr>
      </p:pic>
      <p:sp>
        <p:nvSpPr>
          <p:cNvPr id="10" name="Title 1">
            <a:extLst>
              <a:ext uri="{FF2B5EF4-FFF2-40B4-BE49-F238E27FC236}">
                <a16:creationId xmlns:a16="http://schemas.microsoft.com/office/drawing/2014/main" id="{57D2CB7B-1570-4BE3-A5A7-86B731EDC009}"/>
              </a:ext>
            </a:extLst>
          </p:cNvPr>
          <p:cNvSpPr txBox="1">
            <a:spLocks/>
          </p:cNvSpPr>
          <p:nvPr/>
        </p:nvSpPr>
        <p:spPr>
          <a:xfrm>
            <a:off x="3749845" y="288976"/>
            <a:ext cx="4692310" cy="57156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GB"/>
              <a:t>Running PowerShell </a:t>
            </a:r>
            <a:endParaRPr lang="en-GB" dirty="0"/>
          </a:p>
        </p:txBody>
      </p:sp>
    </p:spTree>
    <p:extLst>
      <p:ext uri="{BB962C8B-B14F-4D97-AF65-F5344CB8AC3E}">
        <p14:creationId xmlns:p14="http://schemas.microsoft.com/office/powerpoint/2010/main" val="3350274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5015" y="1709981"/>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2041" y="1346007"/>
            <a:ext cx="6668431" cy="4763165"/>
          </a:xfrm>
          <a:prstGeom prst="rect">
            <a:avLst/>
          </a:prstGeom>
        </p:spPr>
      </p:pic>
      <p:sp>
        <p:nvSpPr>
          <p:cNvPr id="11" name="Title 1">
            <a:extLst>
              <a:ext uri="{FF2B5EF4-FFF2-40B4-BE49-F238E27FC236}">
                <a16:creationId xmlns:a16="http://schemas.microsoft.com/office/drawing/2014/main" id="{D815635F-4C2C-4A97-8BFF-F52C8E76041D}"/>
              </a:ext>
            </a:extLst>
          </p:cNvPr>
          <p:cNvSpPr txBox="1">
            <a:spLocks/>
          </p:cNvSpPr>
          <p:nvPr/>
        </p:nvSpPr>
        <p:spPr>
          <a:xfrm>
            <a:off x="3749845" y="288976"/>
            <a:ext cx="4692310" cy="571561"/>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GB"/>
              <a:t>Running PowerShell </a:t>
            </a:r>
            <a:endParaRPr lang="en-GB" dirty="0"/>
          </a:p>
        </p:txBody>
      </p:sp>
    </p:spTree>
    <p:extLst>
      <p:ext uri="{BB962C8B-B14F-4D97-AF65-F5344CB8AC3E}">
        <p14:creationId xmlns:p14="http://schemas.microsoft.com/office/powerpoint/2010/main" val="11655421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200" y="920375"/>
            <a:ext cx="7321176" cy="5229411"/>
          </a:xfrm>
          <a:prstGeom prst="rect">
            <a:avLst/>
          </a:prstGeom>
        </p:spPr>
      </p:pic>
      <p:sp>
        <p:nvSpPr>
          <p:cNvPr id="11" name="Title 1">
            <a:extLst>
              <a:ext uri="{FF2B5EF4-FFF2-40B4-BE49-F238E27FC236}">
                <a16:creationId xmlns:a16="http://schemas.microsoft.com/office/drawing/2014/main" id="{D1E01CAF-D391-4187-9D68-4C2BFB49DE95}"/>
              </a:ext>
            </a:extLst>
          </p:cNvPr>
          <p:cNvSpPr txBox="1">
            <a:spLocks/>
          </p:cNvSpPr>
          <p:nvPr/>
        </p:nvSpPr>
        <p:spPr>
          <a:xfrm>
            <a:off x="3749845" y="288976"/>
            <a:ext cx="4692310" cy="571561"/>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GB"/>
              <a:t>Running PowerShell </a:t>
            </a:r>
            <a:endParaRPr lang="en-GB" dirty="0"/>
          </a:p>
        </p:txBody>
      </p:sp>
    </p:spTree>
    <p:extLst>
      <p:ext uri="{BB962C8B-B14F-4D97-AF65-F5344CB8AC3E}">
        <p14:creationId xmlns:p14="http://schemas.microsoft.com/office/powerpoint/2010/main" val="52544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83350" y="2725387"/>
            <a:ext cx="2825299" cy="1407221"/>
          </a:xfrm>
        </p:spPr>
        <p:txBody>
          <a:bodyPr>
            <a:normAutofit fontScale="85000"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2330" y="1403359"/>
            <a:ext cx="6668431" cy="476316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E5F9F0-F431-4A18-9948-19632B801A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94233" y="626229"/>
            <a:ext cx="8419048" cy="43333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1234" y="405189"/>
            <a:ext cx="8780952" cy="6047619"/>
          </a:xfrm>
          <a:prstGeom prst="rect">
            <a:avLst/>
          </a:prstGeom>
        </p:spPr>
      </p:pic>
      <p:sp>
        <p:nvSpPr>
          <p:cNvPr id="12" name="Title 1">
            <a:extLst>
              <a:ext uri="{FF2B5EF4-FFF2-40B4-BE49-F238E27FC236}">
                <a16:creationId xmlns:a16="http://schemas.microsoft.com/office/drawing/2014/main" id="{EC895AEE-80A8-4AE9-87D3-76D9B25E3F77}"/>
              </a:ext>
            </a:extLst>
          </p:cNvPr>
          <p:cNvSpPr>
            <a:spLocks noGrp="1"/>
          </p:cNvSpPr>
          <p:nvPr>
            <p:ph type="title"/>
          </p:nvPr>
        </p:nvSpPr>
        <p:spPr>
          <a:xfrm>
            <a:off x="3749845" y="288976"/>
            <a:ext cx="4692310" cy="571561"/>
          </a:xfrm>
        </p:spPr>
        <p:txBody>
          <a:bodyPr/>
          <a:lstStyle/>
          <a:p>
            <a:r>
              <a:rPr lang="en-GB" dirty="0"/>
              <a:t>Running PowerShell </a:t>
            </a:r>
          </a:p>
        </p:txBody>
      </p:sp>
    </p:spTree>
    <p:extLst>
      <p:ext uri="{BB962C8B-B14F-4D97-AF65-F5344CB8AC3E}">
        <p14:creationId xmlns:p14="http://schemas.microsoft.com/office/powerpoint/2010/main" val="8085728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2330" y="1403359"/>
            <a:ext cx="6668431" cy="476316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E5F9F0-F431-4A18-9948-19632B801A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6476" y="1262331"/>
            <a:ext cx="8419048" cy="43333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1234" y="405189"/>
            <a:ext cx="8780952" cy="6047619"/>
          </a:xfrm>
          <a:prstGeom prst="rect">
            <a:avLst/>
          </a:prstGeom>
        </p:spPr>
      </p:pic>
      <p:sp>
        <p:nvSpPr>
          <p:cNvPr id="9" name="Title 1">
            <a:extLst>
              <a:ext uri="{FF2B5EF4-FFF2-40B4-BE49-F238E27FC236}">
                <a16:creationId xmlns:a16="http://schemas.microsoft.com/office/drawing/2014/main" id="{D6A12464-1E4B-4096-B6E5-3AB80A004F29}"/>
              </a:ext>
            </a:extLst>
          </p:cNvPr>
          <p:cNvSpPr txBox="1">
            <a:spLocks/>
          </p:cNvSpPr>
          <p:nvPr/>
        </p:nvSpPr>
        <p:spPr>
          <a:xfrm>
            <a:off x="3749845" y="288976"/>
            <a:ext cx="4692310" cy="571561"/>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GB"/>
              <a:t>Running PowerShell </a:t>
            </a:r>
            <a:endParaRPr lang="en-GB" dirty="0"/>
          </a:p>
        </p:txBody>
      </p:sp>
    </p:spTree>
    <p:extLst>
      <p:ext uri="{BB962C8B-B14F-4D97-AF65-F5344CB8AC3E}">
        <p14:creationId xmlns:p14="http://schemas.microsoft.com/office/powerpoint/2010/main" val="37542720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0208" y="1265891"/>
            <a:ext cx="6696557" cy="4612054"/>
          </a:xfrm>
          <a:prstGeom prst="rect">
            <a:avLst/>
          </a:prstGeom>
        </p:spPr>
      </p:pic>
      <p:sp>
        <p:nvSpPr>
          <p:cNvPr id="9" name="Title 1">
            <a:extLst>
              <a:ext uri="{FF2B5EF4-FFF2-40B4-BE49-F238E27FC236}">
                <a16:creationId xmlns:a16="http://schemas.microsoft.com/office/drawing/2014/main" id="{36DC8D0D-58CE-4DBD-A472-D68ED60E877E}"/>
              </a:ext>
            </a:extLst>
          </p:cNvPr>
          <p:cNvSpPr txBox="1">
            <a:spLocks/>
          </p:cNvSpPr>
          <p:nvPr/>
        </p:nvSpPr>
        <p:spPr>
          <a:xfrm>
            <a:off x="3749845" y="288976"/>
            <a:ext cx="4692310" cy="571561"/>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GB"/>
              <a:t>Running PowerShell </a:t>
            </a:r>
            <a:endParaRPr lang="en-GB" dirty="0"/>
          </a:p>
        </p:txBody>
      </p:sp>
    </p:spTree>
    <p:extLst>
      <p:ext uri="{BB962C8B-B14F-4D97-AF65-F5344CB8AC3E}">
        <p14:creationId xmlns:p14="http://schemas.microsoft.com/office/powerpoint/2010/main" val="18090045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fontScale="77500" lnSpcReduction="2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fontScale="77500" lnSpcReduction="2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45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83350" y="2725389"/>
            <a:ext cx="2825299" cy="1407221"/>
          </a:xfrm>
        </p:spPr>
        <p:txBody>
          <a:bodyPr>
            <a:normAutofit fontScale="85000"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3"/>
          <a:stretch>
            <a:fillRect/>
          </a:stretch>
        </p:blipFill>
        <p:spPr>
          <a:xfrm>
            <a:off x="-7688052" y="1620233"/>
            <a:ext cx="7178316" cy="4277032"/>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4"/>
          <a:stretch>
            <a:fillRect/>
          </a:stretch>
        </p:blipFill>
        <p:spPr>
          <a:xfrm>
            <a:off x="13109284" y="1394994"/>
            <a:ext cx="12192000" cy="4727510"/>
          </a:xfrm>
          <a:prstGeom prst="rect">
            <a:avLst/>
          </a:prstGeom>
        </p:spPr>
      </p:pic>
      <p:sp>
        <p:nvSpPr>
          <p:cNvPr id="10" name="Title 1">
            <a:extLst>
              <a:ext uri="{FF2B5EF4-FFF2-40B4-BE49-F238E27FC236}">
                <a16:creationId xmlns:a16="http://schemas.microsoft.com/office/drawing/2014/main" id="{5CBD6687-6CE9-464A-96C4-3151395D44A9}"/>
              </a:ext>
            </a:extLst>
          </p:cNvPr>
          <p:cNvSpPr>
            <a:spLocks noGrp="1"/>
          </p:cNvSpPr>
          <p:nvPr>
            <p:ph type="title"/>
          </p:nvPr>
        </p:nvSpPr>
        <p:spPr>
          <a:xfrm>
            <a:off x="3749845" y="288976"/>
            <a:ext cx="4692310" cy="571561"/>
          </a:xfrm>
        </p:spPr>
        <p:txBody>
          <a:bodyPr/>
          <a:lstStyle/>
          <a:p>
            <a:r>
              <a:rPr lang="en-GB" dirty="0"/>
              <a:t>Running PowerShell </a:t>
            </a:r>
          </a:p>
        </p:txBody>
      </p:sp>
      <p:sp>
        <p:nvSpPr>
          <p:cNvPr id="2" name="Flowchart: Connector 1">
            <a:extLst>
              <a:ext uri="{FF2B5EF4-FFF2-40B4-BE49-F238E27FC236}">
                <a16:creationId xmlns:a16="http://schemas.microsoft.com/office/drawing/2014/main" id="{B8DF191F-0936-45FF-8BD4-74BC73DF1C90}"/>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674228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3"/>
          <a:stretch>
            <a:fillRect/>
          </a:stretch>
        </p:blipFill>
        <p:spPr>
          <a:xfrm>
            <a:off x="-7688052" y="1620233"/>
            <a:ext cx="7178316" cy="4277032"/>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4"/>
          <a:stretch>
            <a:fillRect/>
          </a:stretch>
        </p:blipFill>
        <p:spPr>
          <a:xfrm>
            <a:off x="1591027" y="1682173"/>
            <a:ext cx="9009945" cy="3493652"/>
          </a:xfrm>
          <a:prstGeom prst="rect">
            <a:avLst/>
          </a:prstGeom>
        </p:spPr>
      </p:pic>
      <p:sp>
        <p:nvSpPr>
          <p:cNvPr id="13" name="Title 1">
            <a:extLst>
              <a:ext uri="{FF2B5EF4-FFF2-40B4-BE49-F238E27FC236}">
                <a16:creationId xmlns:a16="http://schemas.microsoft.com/office/drawing/2014/main" id="{1423D984-F3E2-4BCF-B74D-57FB35000022}"/>
              </a:ext>
            </a:extLst>
          </p:cNvPr>
          <p:cNvSpPr txBox="1">
            <a:spLocks/>
          </p:cNvSpPr>
          <p:nvPr/>
        </p:nvSpPr>
        <p:spPr>
          <a:xfrm>
            <a:off x="3749845" y="288976"/>
            <a:ext cx="4692310" cy="571561"/>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GB"/>
              <a:t>Running PowerShell </a:t>
            </a:r>
            <a:endParaRPr lang="en-GB" dirty="0"/>
          </a:p>
        </p:txBody>
      </p:sp>
      <p:sp>
        <p:nvSpPr>
          <p:cNvPr id="2" name="Rectangle 1">
            <a:extLst>
              <a:ext uri="{FF2B5EF4-FFF2-40B4-BE49-F238E27FC236}">
                <a16:creationId xmlns:a16="http://schemas.microsoft.com/office/drawing/2014/main" id="{BE3B5F43-EFB3-4DBE-B1BB-698B61D5D81E}"/>
              </a:ext>
            </a:extLst>
          </p:cNvPr>
          <p:cNvSpPr/>
          <p:nvPr/>
        </p:nvSpPr>
        <p:spPr>
          <a:xfrm>
            <a:off x="3889612" y="2388359"/>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26394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3"/>
          <a:stretch>
            <a:fillRect/>
          </a:stretch>
        </p:blipFill>
        <p:spPr>
          <a:xfrm>
            <a:off x="1876770" y="1153357"/>
            <a:ext cx="7638604" cy="4551284"/>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4"/>
          <a:stretch>
            <a:fillRect/>
          </a:stretch>
        </p:blipFill>
        <p:spPr>
          <a:xfrm>
            <a:off x="13141739" y="1620233"/>
            <a:ext cx="9009945" cy="3493652"/>
          </a:xfrm>
          <a:prstGeom prst="rect">
            <a:avLst/>
          </a:prstGeom>
        </p:spPr>
      </p:pic>
      <p:sp>
        <p:nvSpPr>
          <p:cNvPr id="10" name="Title 1">
            <a:extLst>
              <a:ext uri="{FF2B5EF4-FFF2-40B4-BE49-F238E27FC236}">
                <a16:creationId xmlns:a16="http://schemas.microsoft.com/office/drawing/2014/main" id="{849DD299-8C41-4FE1-8D8F-375B6ADE7ADF}"/>
              </a:ext>
            </a:extLst>
          </p:cNvPr>
          <p:cNvSpPr txBox="1">
            <a:spLocks/>
          </p:cNvSpPr>
          <p:nvPr/>
        </p:nvSpPr>
        <p:spPr>
          <a:xfrm>
            <a:off x="3749845" y="288976"/>
            <a:ext cx="4692310" cy="571561"/>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GB" dirty="0"/>
              <a:t>Running PowerShell </a:t>
            </a:r>
          </a:p>
        </p:txBody>
      </p:sp>
      <p:sp>
        <p:nvSpPr>
          <p:cNvPr id="2" name="Rectangle 1">
            <a:extLst>
              <a:ext uri="{FF2B5EF4-FFF2-40B4-BE49-F238E27FC236}">
                <a16:creationId xmlns:a16="http://schemas.microsoft.com/office/drawing/2014/main" id="{07C620B2-87DF-4A02-8D62-6A850E6300CA}"/>
              </a:ext>
            </a:extLst>
          </p:cNvPr>
          <p:cNvSpPr/>
          <p:nvPr/>
        </p:nvSpPr>
        <p:spPr>
          <a:xfrm>
            <a:off x="3749846" y="2552131"/>
            <a:ext cx="3606298" cy="217889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331889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83350" y="2725389"/>
            <a:ext cx="2825299" cy="1407221"/>
          </a:xfrm>
        </p:spPr>
        <p:txBody>
          <a:bodyPr>
            <a:normAutofit fontScale="85000" lnSpcReduction="10000"/>
          </a:bodyPr>
          <a:lstStyle/>
          <a:p>
            <a:pPr marL="0" indent="0">
              <a:buNone/>
            </a:pPr>
            <a:r>
              <a:rPr lang="en-GB" sz="9600" dirty="0"/>
              <a:t>2018</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3"/>
          <a:stretch>
            <a:fillRect/>
          </a:stretch>
        </p:blipFill>
        <p:spPr>
          <a:xfrm>
            <a:off x="-8137769" y="1213833"/>
            <a:ext cx="7638604" cy="4551284"/>
          </a:xfrm>
          <a:prstGeom prst="rect">
            <a:avLst/>
          </a:prstGeom>
        </p:spPr>
      </p:pic>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4"/>
          <a:stretch>
            <a:fillRect/>
          </a:stretch>
        </p:blipFill>
        <p:spPr>
          <a:xfrm>
            <a:off x="12600253" y="1414459"/>
            <a:ext cx="12192000" cy="4657179"/>
          </a:xfrm>
          <a:prstGeom prst="rect">
            <a:avLst/>
          </a:prstGeom>
        </p:spPr>
      </p:pic>
      <p:sp>
        <p:nvSpPr>
          <p:cNvPr id="13" name="Title 1">
            <a:extLst>
              <a:ext uri="{FF2B5EF4-FFF2-40B4-BE49-F238E27FC236}">
                <a16:creationId xmlns:a16="http://schemas.microsoft.com/office/drawing/2014/main" id="{591BA673-2115-4297-B8A4-D5D35FC064CE}"/>
              </a:ext>
            </a:extLst>
          </p:cNvPr>
          <p:cNvSpPr txBox="1">
            <a:spLocks/>
          </p:cNvSpPr>
          <p:nvPr/>
        </p:nvSpPr>
        <p:spPr>
          <a:xfrm>
            <a:off x="3749845" y="288976"/>
            <a:ext cx="4692310" cy="571561"/>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GB" dirty="0"/>
              <a:t>Running PowerShell </a:t>
            </a:r>
          </a:p>
        </p:txBody>
      </p:sp>
      <p:sp>
        <p:nvSpPr>
          <p:cNvPr id="2" name="Flowchart: Connector 1">
            <a:extLst>
              <a:ext uri="{FF2B5EF4-FFF2-40B4-BE49-F238E27FC236}">
                <a16:creationId xmlns:a16="http://schemas.microsoft.com/office/drawing/2014/main" id="{08A555CB-8A47-4E42-B905-FD255951DFBE}"/>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957469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3"/>
          <a:stretch>
            <a:fillRect/>
          </a:stretch>
        </p:blipFill>
        <p:spPr>
          <a:xfrm>
            <a:off x="-8137769" y="1213833"/>
            <a:ext cx="7638604" cy="4551284"/>
          </a:xfrm>
          <a:prstGeom prst="rect">
            <a:avLst/>
          </a:prstGeom>
        </p:spPr>
      </p:pic>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4"/>
          <a:stretch>
            <a:fillRect/>
          </a:stretch>
        </p:blipFill>
        <p:spPr>
          <a:xfrm>
            <a:off x="1352912" y="1617203"/>
            <a:ext cx="9486176" cy="3623591"/>
          </a:xfrm>
          <a:prstGeom prst="rect">
            <a:avLst/>
          </a:prstGeom>
        </p:spPr>
      </p:pic>
      <p:sp>
        <p:nvSpPr>
          <p:cNvPr id="12" name="Title 1">
            <a:extLst>
              <a:ext uri="{FF2B5EF4-FFF2-40B4-BE49-F238E27FC236}">
                <a16:creationId xmlns:a16="http://schemas.microsoft.com/office/drawing/2014/main" id="{3E0F4F31-3D11-4873-802A-3C58A9829CC2}"/>
              </a:ext>
            </a:extLst>
          </p:cNvPr>
          <p:cNvSpPr txBox="1">
            <a:spLocks/>
          </p:cNvSpPr>
          <p:nvPr/>
        </p:nvSpPr>
        <p:spPr>
          <a:xfrm>
            <a:off x="3749845" y="288976"/>
            <a:ext cx="4692310" cy="571561"/>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GB" dirty="0"/>
              <a:t>Running PowerShell </a:t>
            </a:r>
          </a:p>
        </p:txBody>
      </p:sp>
      <p:sp>
        <p:nvSpPr>
          <p:cNvPr id="2" name="Rectangle 1">
            <a:extLst>
              <a:ext uri="{FF2B5EF4-FFF2-40B4-BE49-F238E27FC236}">
                <a16:creationId xmlns:a16="http://schemas.microsoft.com/office/drawing/2014/main" id="{39868100-47BC-4FFE-8D46-3786BAC403C8}"/>
              </a:ext>
            </a:extLst>
          </p:cNvPr>
          <p:cNvSpPr/>
          <p:nvPr/>
        </p:nvSpPr>
        <p:spPr>
          <a:xfrm>
            <a:off x="3889612" y="2388359"/>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641722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3977137" y="2652234"/>
            <a:ext cx="4237725" cy="1407221"/>
          </a:xfrm>
        </p:spPr>
        <p:txBody>
          <a:bodyPr>
            <a:normAutofit fontScale="85000" lnSpcReduction="10000"/>
          </a:bodyPr>
          <a:lstStyle/>
          <a:p>
            <a:pPr marL="0" indent="0">
              <a:buNone/>
            </a:pPr>
            <a:r>
              <a:rPr lang="en-GB" sz="9600" dirty="0"/>
              <a:t>2016-17</a:t>
            </a:r>
          </a:p>
        </p:txBody>
      </p:sp>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3"/>
          <a:stretch>
            <a:fillRect/>
          </a:stretch>
        </p:blipFill>
        <p:spPr>
          <a:xfrm>
            <a:off x="12670268" y="1677679"/>
            <a:ext cx="9486176" cy="3623591"/>
          </a:xfrm>
          <a:prstGeom prst="rect">
            <a:avLst/>
          </a:prstGeom>
        </p:spPr>
      </p:pic>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4"/>
          <a:stretch>
            <a:fillRect/>
          </a:stretch>
        </p:blipFill>
        <p:spPr>
          <a:xfrm>
            <a:off x="-12853496" y="1566802"/>
            <a:ext cx="12192000" cy="3578087"/>
          </a:xfrm>
          <a:prstGeom prst="rect">
            <a:avLst/>
          </a:prstGeom>
        </p:spPr>
      </p:pic>
      <p:sp>
        <p:nvSpPr>
          <p:cNvPr id="10" name="Title 1">
            <a:extLst>
              <a:ext uri="{FF2B5EF4-FFF2-40B4-BE49-F238E27FC236}">
                <a16:creationId xmlns:a16="http://schemas.microsoft.com/office/drawing/2014/main" id="{1B843E0D-3D14-4215-B206-8147C8A53D1C}"/>
              </a:ext>
            </a:extLst>
          </p:cNvPr>
          <p:cNvSpPr txBox="1">
            <a:spLocks/>
          </p:cNvSpPr>
          <p:nvPr/>
        </p:nvSpPr>
        <p:spPr>
          <a:xfrm>
            <a:off x="3749845" y="288976"/>
            <a:ext cx="4692310" cy="571561"/>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GB" dirty="0"/>
              <a:t>Running PowerShell </a:t>
            </a:r>
          </a:p>
        </p:txBody>
      </p:sp>
      <p:sp>
        <p:nvSpPr>
          <p:cNvPr id="2" name="Flowchart: Connector 1">
            <a:extLst>
              <a:ext uri="{FF2B5EF4-FFF2-40B4-BE49-F238E27FC236}">
                <a16:creationId xmlns:a16="http://schemas.microsoft.com/office/drawing/2014/main" id="{A9FB395C-584F-4BB3-83D8-7087411AFBBD}"/>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283952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3"/>
          <a:stretch>
            <a:fillRect/>
          </a:stretch>
        </p:blipFill>
        <p:spPr>
          <a:xfrm>
            <a:off x="951390" y="1919168"/>
            <a:ext cx="10289217" cy="3019662"/>
          </a:xfrm>
          <a:prstGeom prst="rect">
            <a:avLst/>
          </a:prstGeom>
        </p:spPr>
      </p:pic>
      <p:pic>
        <p:nvPicPr>
          <p:cNvPr id="3" name="Picture 2">
            <a:extLst>
              <a:ext uri="{FF2B5EF4-FFF2-40B4-BE49-F238E27FC236}">
                <a16:creationId xmlns:a16="http://schemas.microsoft.com/office/drawing/2014/main" id="{F38E22BC-8B3E-4E27-B212-1B4AB3037F39}"/>
              </a:ext>
            </a:extLst>
          </p:cNvPr>
          <p:cNvPicPr>
            <a:picLocks noChangeAspect="1"/>
          </p:cNvPicPr>
          <p:nvPr/>
        </p:nvPicPr>
        <p:blipFill>
          <a:blip r:embed="rId4"/>
          <a:stretch>
            <a:fillRect/>
          </a:stretch>
        </p:blipFill>
        <p:spPr>
          <a:xfrm>
            <a:off x="13681146" y="1458900"/>
            <a:ext cx="12192000" cy="4801336"/>
          </a:xfrm>
          <a:prstGeom prst="rect">
            <a:avLst/>
          </a:prstGeom>
        </p:spPr>
      </p:pic>
      <p:sp>
        <p:nvSpPr>
          <p:cNvPr id="10" name="Title 1">
            <a:extLst>
              <a:ext uri="{FF2B5EF4-FFF2-40B4-BE49-F238E27FC236}">
                <a16:creationId xmlns:a16="http://schemas.microsoft.com/office/drawing/2014/main" id="{D0E57D44-C6CB-4BE9-B92D-98FD5E42DEBD}"/>
              </a:ext>
            </a:extLst>
          </p:cNvPr>
          <p:cNvSpPr txBox="1">
            <a:spLocks/>
          </p:cNvSpPr>
          <p:nvPr/>
        </p:nvSpPr>
        <p:spPr>
          <a:xfrm>
            <a:off x="3749845" y="288976"/>
            <a:ext cx="4692310" cy="571561"/>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GB" dirty="0"/>
              <a:t>Running PowerShell </a:t>
            </a:r>
          </a:p>
        </p:txBody>
      </p:sp>
    </p:spTree>
    <p:extLst>
      <p:ext uri="{BB962C8B-B14F-4D97-AF65-F5344CB8AC3E}">
        <p14:creationId xmlns:p14="http://schemas.microsoft.com/office/powerpoint/2010/main" val="33039905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77500" lnSpcReduction="20000"/>
          </a:bodyPr>
          <a:lstStyle/>
          <a:p>
            <a:pPr marL="0" indent="0">
              <a:buNone/>
            </a:pPr>
            <a:r>
              <a:rPr lang="en-GB" sz="9600" dirty="0"/>
              <a:t>2019</a:t>
            </a:r>
          </a:p>
        </p:txBody>
      </p:sp>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3"/>
          <a:stretch>
            <a:fillRect/>
          </a:stretch>
        </p:blipFill>
        <p:spPr>
          <a:xfrm>
            <a:off x="-11488753" y="1566802"/>
            <a:ext cx="10289217" cy="3019662"/>
          </a:xfrm>
          <a:prstGeom prst="rect">
            <a:avLst/>
          </a:prstGeom>
        </p:spPr>
      </p:pic>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4"/>
          <a:stretch>
            <a:fillRect/>
          </a:stretch>
        </p:blipFill>
        <p:spPr>
          <a:xfrm>
            <a:off x="13391535" y="1090769"/>
            <a:ext cx="9148651" cy="3019662"/>
          </a:xfrm>
          <a:prstGeom prst="rect">
            <a:avLst/>
          </a:prstGeom>
        </p:spPr>
      </p:pic>
      <p:sp>
        <p:nvSpPr>
          <p:cNvPr id="10" name="Title 1">
            <a:extLst>
              <a:ext uri="{FF2B5EF4-FFF2-40B4-BE49-F238E27FC236}">
                <a16:creationId xmlns:a16="http://schemas.microsoft.com/office/drawing/2014/main" id="{654ED837-7E47-49F6-A2BA-3ADF52EDE7D1}"/>
              </a:ext>
            </a:extLst>
          </p:cNvPr>
          <p:cNvSpPr txBox="1">
            <a:spLocks/>
          </p:cNvSpPr>
          <p:nvPr/>
        </p:nvSpPr>
        <p:spPr>
          <a:xfrm>
            <a:off x="3749845" y="288976"/>
            <a:ext cx="4692310" cy="571561"/>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GB" dirty="0"/>
              <a:t>Running PowerShell </a:t>
            </a:r>
          </a:p>
        </p:txBody>
      </p:sp>
    </p:spTree>
    <p:extLst>
      <p:ext uri="{BB962C8B-B14F-4D97-AF65-F5344CB8AC3E}">
        <p14:creationId xmlns:p14="http://schemas.microsoft.com/office/powerpoint/2010/main" val="3656867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77500" lnSpcReduction="20000"/>
          </a:bodyPr>
          <a:lstStyle/>
          <a:p>
            <a:pPr marL="0" indent="0">
              <a:buNone/>
            </a:pPr>
            <a:r>
              <a:rPr lang="en-GB" sz="9600" dirty="0"/>
              <a:t>2019</a:t>
            </a:r>
          </a:p>
        </p:txBody>
      </p:sp>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3"/>
          <a:stretch>
            <a:fillRect/>
          </a:stretch>
        </p:blipFill>
        <p:spPr>
          <a:xfrm>
            <a:off x="1521673" y="1919168"/>
            <a:ext cx="9148651" cy="3019662"/>
          </a:xfrm>
          <a:prstGeom prst="rect">
            <a:avLst/>
          </a:prstGeom>
        </p:spPr>
      </p:pic>
      <p:pic>
        <p:nvPicPr>
          <p:cNvPr id="8" name="Picture 7">
            <a:extLst>
              <a:ext uri="{FF2B5EF4-FFF2-40B4-BE49-F238E27FC236}">
                <a16:creationId xmlns:a16="http://schemas.microsoft.com/office/drawing/2014/main" id="{F63072FE-5073-42F8-8796-55EB891F7113}"/>
              </a:ext>
            </a:extLst>
          </p:cNvPr>
          <p:cNvPicPr>
            <a:picLocks noChangeAspect="1"/>
          </p:cNvPicPr>
          <p:nvPr/>
        </p:nvPicPr>
        <p:blipFill>
          <a:blip r:embed="rId4"/>
          <a:stretch>
            <a:fillRect/>
          </a:stretch>
        </p:blipFill>
        <p:spPr>
          <a:xfrm>
            <a:off x="13168244" y="241239"/>
            <a:ext cx="12192000" cy="6094268"/>
          </a:xfrm>
          <a:prstGeom prst="rect">
            <a:avLst/>
          </a:prstGeom>
        </p:spPr>
      </p:pic>
      <p:sp>
        <p:nvSpPr>
          <p:cNvPr id="10" name="Title 1">
            <a:extLst>
              <a:ext uri="{FF2B5EF4-FFF2-40B4-BE49-F238E27FC236}">
                <a16:creationId xmlns:a16="http://schemas.microsoft.com/office/drawing/2014/main" id="{2ADD1E02-2AE3-4716-BAE4-ED21F1A5103B}"/>
              </a:ext>
            </a:extLst>
          </p:cNvPr>
          <p:cNvSpPr txBox="1">
            <a:spLocks/>
          </p:cNvSpPr>
          <p:nvPr/>
        </p:nvSpPr>
        <p:spPr>
          <a:xfrm>
            <a:off x="3749845" y="288976"/>
            <a:ext cx="4692310" cy="571561"/>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GB" dirty="0"/>
              <a:t>Running PowerShell </a:t>
            </a:r>
          </a:p>
        </p:txBody>
      </p:sp>
    </p:spTree>
    <p:extLst>
      <p:ext uri="{BB962C8B-B14F-4D97-AF65-F5344CB8AC3E}">
        <p14:creationId xmlns:p14="http://schemas.microsoft.com/office/powerpoint/2010/main" val="8693542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77500" lnSpcReduction="20000"/>
          </a:bodyPr>
          <a:lstStyle/>
          <a:p>
            <a:pPr marL="0" indent="0">
              <a:buNone/>
            </a:pPr>
            <a:r>
              <a:rPr lang="en-GB" sz="9600" dirty="0"/>
              <a:t>2019</a:t>
            </a:r>
          </a:p>
        </p:txBody>
      </p:sp>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3"/>
          <a:stretch>
            <a:fillRect/>
          </a:stretch>
        </p:blipFill>
        <p:spPr>
          <a:xfrm>
            <a:off x="-9972380" y="2431585"/>
            <a:ext cx="9148651" cy="3019662"/>
          </a:xfrm>
          <a:prstGeom prst="rect">
            <a:avLst/>
          </a:prstGeom>
        </p:spPr>
      </p:pic>
      <p:pic>
        <p:nvPicPr>
          <p:cNvPr id="8" name="Picture 7">
            <a:extLst>
              <a:ext uri="{FF2B5EF4-FFF2-40B4-BE49-F238E27FC236}">
                <a16:creationId xmlns:a16="http://schemas.microsoft.com/office/drawing/2014/main" id="{F63072FE-5073-42F8-8796-55EB891F7113}"/>
              </a:ext>
            </a:extLst>
          </p:cNvPr>
          <p:cNvPicPr>
            <a:picLocks noChangeAspect="1"/>
          </p:cNvPicPr>
          <p:nvPr/>
        </p:nvPicPr>
        <p:blipFill>
          <a:blip r:embed="rId4"/>
          <a:stretch>
            <a:fillRect/>
          </a:stretch>
        </p:blipFill>
        <p:spPr>
          <a:xfrm>
            <a:off x="1296340" y="1033988"/>
            <a:ext cx="9790566" cy="4893892"/>
          </a:xfrm>
          <a:prstGeom prst="rect">
            <a:avLst/>
          </a:prstGeom>
        </p:spPr>
      </p:pic>
      <p:sp>
        <p:nvSpPr>
          <p:cNvPr id="10" name="Title 1">
            <a:extLst>
              <a:ext uri="{FF2B5EF4-FFF2-40B4-BE49-F238E27FC236}">
                <a16:creationId xmlns:a16="http://schemas.microsoft.com/office/drawing/2014/main" id="{B579C3EE-8587-40D9-B33F-44C92E68D790}"/>
              </a:ext>
            </a:extLst>
          </p:cNvPr>
          <p:cNvSpPr txBox="1">
            <a:spLocks/>
          </p:cNvSpPr>
          <p:nvPr/>
        </p:nvSpPr>
        <p:spPr>
          <a:xfrm>
            <a:off x="3749845" y="288976"/>
            <a:ext cx="4692310" cy="571561"/>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GB" dirty="0"/>
              <a:t>Running PowerShell </a:t>
            </a:r>
          </a:p>
        </p:txBody>
      </p:sp>
    </p:spTree>
    <p:extLst>
      <p:ext uri="{BB962C8B-B14F-4D97-AF65-F5344CB8AC3E}">
        <p14:creationId xmlns:p14="http://schemas.microsoft.com/office/powerpoint/2010/main" val="3895959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fontScale="77500" lnSpcReduction="2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fontScale="77500" lnSpcReduction="2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7372" y="285753"/>
            <a:ext cx="2007633" cy="192404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3456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4294967295"/>
          </p:nvPr>
        </p:nvSpPr>
        <p:spPr>
          <a:xfrm>
            <a:off x="1129553" y="2323353"/>
            <a:ext cx="10541000" cy="1422400"/>
          </a:xfrm>
        </p:spPr>
        <p:txBody>
          <a:bodyPr>
            <a:noAutofit/>
          </a:bodyPr>
          <a:lstStyle/>
          <a:p>
            <a:pPr marL="0" indent="0">
              <a:buNone/>
            </a:pPr>
            <a:r>
              <a:rPr lang="en-GB" sz="9600" dirty="0"/>
              <a:t>A Decade and a Half</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a:stretch>
            <a:fillRect/>
          </a:stretch>
        </p:blipFill>
        <p:spPr>
          <a:xfrm>
            <a:off x="13498591" y="982054"/>
            <a:ext cx="9790566" cy="4893892"/>
          </a:xfrm>
          <a:prstGeom prst="rect">
            <a:avLst/>
          </a:prstGeom>
        </p:spPr>
      </p:pic>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4294967295"/>
          </p:nvPr>
        </p:nvSpPr>
        <p:spPr>
          <a:xfrm>
            <a:off x="825500" y="484188"/>
            <a:ext cx="10541000" cy="1420812"/>
          </a:xfrm>
        </p:spPr>
        <p:txBody>
          <a:bodyPr>
            <a:noAutofit/>
          </a:bodyPr>
          <a:lstStyle/>
          <a:p>
            <a:pPr marL="0" indent="0" algn="ctr">
              <a:buNone/>
            </a:pPr>
            <a:r>
              <a:rPr lang="en-GB" sz="9600"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3116434" y="4689671"/>
            <a:ext cx="5959132" cy="369332"/>
          </a:xfrm>
          <a:prstGeom prst="rect">
            <a:avLst/>
          </a:prstGeom>
        </p:spPr>
        <p:txBody>
          <a:bodyPr wrap="none">
            <a:spAutoFit/>
          </a:bodyPr>
          <a:lstStyle/>
          <a:p>
            <a:r>
              <a:rPr lang="en-GB" dirty="0">
                <a:hlinkClick r:id="rId3"/>
              </a:rPr>
              <a:t>https://en.wikipedia.org/wiki/Houston,_we_have_a_problem</a:t>
            </a:r>
            <a:endParaRPr lang="en-GB" dirty="0"/>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4294967295"/>
          </p:nvPr>
        </p:nvSpPr>
        <p:spPr>
          <a:xfrm>
            <a:off x="1027953" y="1149471"/>
            <a:ext cx="10541000" cy="1420812"/>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4901" y="-2518433"/>
            <a:ext cx="6043677" cy="249680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1501" y="-3695421"/>
            <a:ext cx="5052686" cy="2504802"/>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3354" y="4029148"/>
            <a:ext cx="4604774" cy="328912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2514" y="7751998"/>
            <a:ext cx="5666768" cy="2916718"/>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7"/>
          <a:stretch>
            <a:fillRect/>
          </a:stretch>
        </p:blipFill>
        <p:spPr>
          <a:xfrm>
            <a:off x="14360893" y="-2834466"/>
            <a:ext cx="6439132" cy="2496806"/>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8"/>
          <a:stretch>
            <a:fillRect/>
          </a:stretch>
        </p:blipFill>
        <p:spPr>
          <a:xfrm>
            <a:off x="-5206889" y="7677840"/>
            <a:ext cx="7638604" cy="4551284"/>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9"/>
          <a:stretch>
            <a:fillRect/>
          </a:stretch>
        </p:blipFill>
        <p:spPr>
          <a:xfrm>
            <a:off x="-7136701" y="1022128"/>
            <a:ext cx="5891468" cy="2250461"/>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10"/>
          <a:stretch>
            <a:fillRect/>
          </a:stretch>
        </p:blipFill>
        <p:spPr>
          <a:xfrm>
            <a:off x="12192000" y="7995295"/>
            <a:ext cx="5858533" cy="2928434"/>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1"/>
          <a:stretch>
            <a:fillRect/>
          </a:stretch>
        </p:blipFill>
        <p:spPr>
          <a:xfrm>
            <a:off x="14571057" y="1337268"/>
            <a:ext cx="5052685" cy="3088696"/>
          </a:xfrm>
          <a:prstGeom prst="rect">
            <a:avLst/>
          </a:prstGeom>
        </p:spPr>
      </p:pic>
    </p:spTree>
    <p:extLst>
      <p:ext uri="{BB962C8B-B14F-4D97-AF65-F5344CB8AC3E}">
        <p14:creationId xmlns:p14="http://schemas.microsoft.com/office/powerpoint/2010/main" val="10208707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1428"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8"/>
          <a:stretch>
            <a:fillRect/>
          </a:stretch>
        </p:blipFill>
        <p:spPr>
          <a:xfrm>
            <a:off x="44705" y="4274021"/>
            <a:ext cx="6755525" cy="2580519"/>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9"/>
          <a:stretch>
            <a:fillRect/>
          </a:stretch>
        </p:blipFill>
        <p:spPr>
          <a:xfrm>
            <a:off x="2567395" y="4252762"/>
            <a:ext cx="7005988" cy="2716607"/>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10"/>
          <a:stretch>
            <a:fillRect/>
          </a:stretch>
        </p:blipFill>
        <p:spPr>
          <a:xfrm>
            <a:off x="6897776" y="4328045"/>
            <a:ext cx="5284150" cy="2641324"/>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1"/>
          <a:stretch>
            <a:fillRect/>
          </a:stretch>
        </p:blipFill>
        <p:spPr>
          <a:xfrm>
            <a:off x="3843079" y="1577193"/>
            <a:ext cx="5052685" cy="3088696"/>
          </a:xfrm>
          <a:prstGeom prst="rect">
            <a:avLst/>
          </a:prstGeom>
        </p:spPr>
      </p:pic>
      <p:sp>
        <p:nvSpPr>
          <p:cNvPr id="2" name="Rectangle 1">
            <a:extLst>
              <a:ext uri="{FF2B5EF4-FFF2-40B4-BE49-F238E27FC236}">
                <a16:creationId xmlns:a16="http://schemas.microsoft.com/office/drawing/2014/main" id="{F9B94538-2E99-4309-AB2D-F59661A03FE4}"/>
              </a:ext>
            </a:extLst>
          </p:cNvPr>
          <p:cNvSpPr/>
          <p:nvPr/>
        </p:nvSpPr>
        <p:spPr>
          <a:xfrm>
            <a:off x="3843079" y="4741172"/>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209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6689"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8"/>
          <a:stretch>
            <a:fillRect/>
          </a:stretch>
        </p:blipFill>
        <p:spPr>
          <a:xfrm>
            <a:off x="6935736" y="4328045"/>
            <a:ext cx="5246189" cy="262234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9"/>
          <a:stretch>
            <a:fillRect/>
          </a:stretch>
        </p:blipFill>
        <p:spPr>
          <a:xfrm>
            <a:off x="3843079" y="1577193"/>
            <a:ext cx="5052685" cy="3088696"/>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43079" y="19099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00476B25-9A2E-4CE5-97A8-E8A8BDF4D36E}"/>
              </a:ext>
            </a:extLst>
          </p:cNvPr>
          <p:cNvCxnSpPr>
            <a:cxnSpLocks/>
          </p:cNvCxnSpPr>
          <p:nvPr/>
        </p:nvCxnSpPr>
        <p:spPr>
          <a:xfrm flipV="1">
            <a:off x="7825404" y="16856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D996316-3FAF-4268-B9C5-8E293E70064D}"/>
              </a:ext>
            </a:extLst>
          </p:cNvPr>
          <p:cNvCxnSpPr>
            <a:cxnSpLocks/>
          </p:cNvCxnSpPr>
          <p:nvPr/>
        </p:nvCxnSpPr>
        <p:spPr>
          <a:xfrm flipV="1">
            <a:off x="11392055" y="134053"/>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76140B8-8E46-483D-8919-4F354C328B88}"/>
              </a:ext>
            </a:extLst>
          </p:cNvPr>
          <p:cNvCxnSpPr>
            <a:cxnSpLocks/>
          </p:cNvCxnSpPr>
          <p:nvPr/>
        </p:nvCxnSpPr>
        <p:spPr>
          <a:xfrm flipV="1">
            <a:off x="11482222" y="1958619"/>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10"/>
          <a:stretch>
            <a:fillRect/>
          </a:stretch>
        </p:blipFill>
        <p:spPr>
          <a:xfrm>
            <a:off x="2614821" y="4274020"/>
            <a:ext cx="6839705" cy="2652130"/>
          </a:xfrm>
          <a:prstGeom prst="rect">
            <a:avLst/>
          </a:prstGeom>
        </p:spPr>
      </p:pic>
      <p:cxnSp>
        <p:nvCxnSpPr>
          <p:cNvPr id="21" name="Straight Arrow Connector 20">
            <a:extLst>
              <a:ext uri="{FF2B5EF4-FFF2-40B4-BE49-F238E27FC236}">
                <a16:creationId xmlns:a16="http://schemas.microsoft.com/office/drawing/2014/main" id="{BD3FF1B1-6C47-4911-B072-017E75BC8510}"/>
              </a:ext>
            </a:extLst>
          </p:cNvPr>
          <p:cNvCxnSpPr>
            <a:cxnSpLocks/>
          </p:cNvCxnSpPr>
          <p:nvPr/>
        </p:nvCxnSpPr>
        <p:spPr>
          <a:xfrm flipV="1">
            <a:off x="8549629" y="4468135"/>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8B963009-8350-4DE0-9036-6930411DF544}"/>
              </a:ext>
            </a:extLst>
          </p:cNvPr>
          <p:cNvCxnSpPr>
            <a:cxnSpLocks/>
          </p:cNvCxnSpPr>
          <p:nvPr/>
        </p:nvCxnSpPr>
        <p:spPr>
          <a:xfrm flipV="1">
            <a:off x="11415347"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11"/>
          <a:stretch>
            <a:fillRect/>
          </a:stretch>
        </p:blipFill>
        <p:spPr>
          <a:xfrm>
            <a:off x="10075" y="4274020"/>
            <a:ext cx="6764581" cy="2583979"/>
          </a:xfrm>
          <a:prstGeom prst="rect">
            <a:avLst/>
          </a:prstGeom>
        </p:spPr>
      </p:pic>
      <p:cxnSp>
        <p:nvCxnSpPr>
          <p:cNvPr id="23" name="Straight Arrow Connector 22">
            <a:extLst>
              <a:ext uri="{FF2B5EF4-FFF2-40B4-BE49-F238E27FC236}">
                <a16:creationId xmlns:a16="http://schemas.microsoft.com/office/drawing/2014/main" id="{6189AE4F-6F4B-4B18-9702-CE6F744B89D2}"/>
              </a:ext>
            </a:extLst>
          </p:cNvPr>
          <p:cNvCxnSpPr>
            <a:cxnSpLocks/>
          </p:cNvCxnSpPr>
          <p:nvPr/>
        </p:nvCxnSpPr>
        <p:spPr>
          <a:xfrm flipV="1">
            <a:off x="5913570"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37C7B678-CF7E-4DB2-9ACF-C99D47C80AF9}"/>
              </a:ext>
            </a:extLst>
          </p:cNvPr>
          <p:cNvCxnSpPr>
            <a:cxnSpLocks/>
          </p:cNvCxnSpPr>
          <p:nvPr/>
        </p:nvCxnSpPr>
        <p:spPr>
          <a:xfrm flipV="1">
            <a:off x="3092784" y="218792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 name="Straight Arrow Connector 1">
            <a:extLst>
              <a:ext uri="{FF2B5EF4-FFF2-40B4-BE49-F238E27FC236}">
                <a16:creationId xmlns:a16="http://schemas.microsoft.com/office/drawing/2014/main" id="{95E67448-EF46-46B8-9A8A-0F0AC1349B68}"/>
              </a:ext>
            </a:extLst>
          </p:cNvPr>
          <p:cNvCxnSpPr>
            <a:cxnSpLocks/>
          </p:cNvCxnSpPr>
          <p:nvPr/>
        </p:nvCxnSpPr>
        <p:spPr>
          <a:xfrm flipV="1">
            <a:off x="8064560" y="1713016"/>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4" name="Rectangle 3">
            <a:extLst>
              <a:ext uri="{FF2B5EF4-FFF2-40B4-BE49-F238E27FC236}">
                <a16:creationId xmlns:a16="http://schemas.microsoft.com/office/drawing/2014/main" id="{DCE92D49-2100-40A6-A435-1FD880098E22}"/>
              </a:ext>
            </a:extLst>
          </p:cNvPr>
          <p:cNvSpPr/>
          <p:nvPr/>
        </p:nvSpPr>
        <p:spPr>
          <a:xfrm>
            <a:off x="3843079" y="4741172"/>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1527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3"/>
          <a:stretch>
            <a:fillRect/>
          </a:stretch>
        </p:blipFill>
        <p:spPr>
          <a:xfrm>
            <a:off x="1447799" y="116384"/>
            <a:ext cx="9757184" cy="5964547"/>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9545988" y="368118"/>
            <a:ext cx="1331392" cy="1284269"/>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rotWithShape="1">
          <a:blip r:embed="rId3"/>
          <a:srcRect l="75099" t="-14" r="-43" b="68708"/>
          <a:stretch/>
        </p:blipFill>
        <p:spPr>
          <a:xfrm>
            <a:off x="2896478" y="181201"/>
            <a:ext cx="7648316" cy="5867201"/>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98112" y="809598"/>
            <a:ext cx="5608425" cy="4269342"/>
          </a:xfrm>
          <a:prstGeom prst="straightConnector1">
            <a:avLst/>
          </a:prstGeom>
          <a:ln w="72707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2" name="Flowchart: Connector 1">
            <a:extLst>
              <a:ext uri="{FF2B5EF4-FFF2-40B4-BE49-F238E27FC236}">
                <a16:creationId xmlns:a16="http://schemas.microsoft.com/office/drawing/2014/main" id="{3B40F696-777A-42E7-87D2-FBA2605E29C9}"/>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on a bed&#10;&#10;Description automatically generated">
            <a:extLst>
              <a:ext uri="{FF2B5EF4-FFF2-40B4-BE49-F238E27FC236}">
                <a16:creationId xmlns:a16="http://schemas.microsoft.com/office/drawing/2014/main" id="{F52B4F93-8E99-4C6E-9527-EFD403EA5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1951" y="295913"/>
            <a:ext cx="5726113" cy="5545289"/>
          </a:xfrm>
          <a:prstGeom prst="rect">
            <a:avLst/>
          </a:prstGeom>
        </p:spPr>
      </p:pic>
    </p:spTree>
    <p:extLst>
      <p:ext uri="{BB962C8B-B14F-4D97-AF65-F5344CB8AC3E}">
        <p14:creationId xmlns:p14="http://schemas.microsoft.com/office/powerpoint/2010/main" val="4139153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ainting, painted, yellow, table&#10;&#10;Description automatically generated">
            <a:extLst>
              <a:ext uri="{FF2B5EF4-FFF2-40B4-BE49-F238E27FC236}">
                <a16:creationId xmlns:a16="http://schemas.microsoft.com/office/drawing/2014/main" id="{CDE847F2-642E-47A2-BC78-8A5128996F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86" y="901699"/>
            <a:ext cx="6619461" cy="4964596"/>
          </a:xfrm>
          <a:prstGeom prst="rect">
            <a:avLst/>
          </a:prstGeom>
        </p:spPr>
      </p:pic>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C6A2293D-D15C-4D44-894E-2A24AA7E59B1}"/>
              </a:ext>
            </a:extLst>
          </p:cNvPr>
          <p:cNvSpPr>
            <a:spLocks noGrp="1"/>
          </p:cNvSpPr>
          <p:nvPr>
            <p:ph idx="4294967295"/>
          </p:nvPr>
        </p:nvSpPr>
        <p:spPr>
          <a:xfrm>
            <a:off x="2412023" y="1409579"/>
            <a:ext cx="7367954" cy="2687637"/>
          </a:xfrm>
        </p:spPr>
        <p:txBody>
          <a:bodyPr>
            <a:noAutofit/>
          </a:bodyPr>
          <a:lstStyle/>
          <a:p>
            <a:pPr marL="0" indent="0" algn="ctr">
              <a:buNone/>
            </a:pPr>
            <a:r>
              <a:rPr lang="en-GB" sz="9600" dirty="0"/>
              <a:t>ALL </a:t>
            </a:r>
          </a:p>
          <a:p>
            <a:pPr marL="0" indent="0" algn="ctr">
              <a:buNone/>
            </a:pPr>
            <a:r>
              <a:rPr lang="en-GB" sz="9600" dirty="0"/>
              <a:t>GONE</a:t>
            </a:r>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fontScale="77500" lnSpcReduction="2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fontScale="77500" lnSpcReduction="2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7372" y="285753"/>
            <a:ext cx="2007633" cy="192404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9191D4F-1C19-4329-809D-57D01FAFD975}"/>
              </a:ext>
            </a:extLst>
          </p:cNvPr>
          <p:cNvSpPr/>
          <p:nvPr/>
        </p:nvSpPr>
        <p:spPr>
          <a:xfrm>
            <a:off x="5408341" y="2743213"/>
            <a:ext cx="6783659" cy="41147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7443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idx="4294967295"/>
          </p:nvPr>
        </p:nvSpPr>
        <p:spPr>
          <a:xfrm>
            <a:off x="3048880" y="332032"/>
            <a:ext cx="6427421" cy="819150"/>
          </a:xfrm>
          <a:noFill/>
        </p:spPr>
        <p:txBody>
          <a:bodyPr>
            <a:normAutofit/>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3E8960C2-E660-4A95-842E-05AF9B4AE34A}"/>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641881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a:t>
            </a:r>
            <a:r>
              <a:rPr lang="en-GB" sz="5332" dirty="0">
                <a:solidFill>
                  <a:srgbClr val="FFFF00"/>
                </a:solidFill>
                <a:highlight>
                  <a:srgbClr val="000000"/>
                </a:highlight>
              </a:rPr>
              <a:t>query results</a:t>
            </a:r>
            <a:endParaRPr lang="en-GB" sz="5332" dirty="0">
              <a:solidFill>
                <a:srgbClr val="FFFF00"/>
              </a:solidFill>
            </a:endParaRPr>
          </a:p>
        </p:txBody>
      </p:sp>
      <p:sp>
        <p:nvSpPr>
          <p:cNvPr id="7" name="Title 2">
            <a:extLst>
              <a:ext uri="{FF2B5EF4-FFF2-40B4-BE49-F238E27FC236}">
                <a16:creationId xmlns:a16="http://schemas.microsoft.com/office/drawing/2014/main" id="{B48D7C57-B603-404A-A874-09176C497C28}"/>
              </a:ext>
            </a:extLst>
          </p:cNvPr>
          <p:cNvSpPr>
            <a:spLocks noGrp="1"/>
          </p:cNvSpPr>
          <p:nvPr>
            <p:ph type="title" idx="4294967295"/>
          </p:nvPr>
        </p:nvSpPr>
        <p:spPr>
          <a:xfrm>
            <a:off x="3048880" y="332032"/>
            <a:ext cx="6427421" cy="819150"/>
          </a:xfrm>
          <a:noFill/>
        </p:spPr>
        <p:txBody>
          <a:bodyPr>
            <a:normAutofit/>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D5C678D9-7AFB-406D-8F75-260F5D879939}"/>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078379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1540855" y="1360725"/>
            <a:ext cx="5380917" cy="4136549"/>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7227276" y="1501676"/>
            <a:ext cx="4715736" cy="2083403"/>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1218804">
              <a:spcBef>
                <a:spcPts val="1333"/>
              </a:spcBef>
              <a:buNone/>
            </a:pPr>
            <a:r>
              <a:rPr lang="en-US" sz="4400" dirty="0">
                <a:solidFill>
                  <a:srgbClr val="000000"/>
                </a:solidFill>
                <a:latin typeface="Segoe UI"/>
              </a:rPr>
              <a:t>Cross Platform </a:t>
            </a:r>
            <a:br>
              <a:rPr lang="en-US" sz="4400" dirty="0">
                <a:solidFill>
                  <a:srgbClr val="000000"/>
                </a:solidFill>
                <a:latin typeface="Segoe UI"/>
              </a:rPr>
            </a:br>
            <a:r>
              <a:rPr lang="en-US" sz="4400" dirty="0">
                <a:solidFill>
                  <a:srgbClr val="000000"/>
                </a:solidFill>
                <a:latin typeface="Segoe UI"/>
              </a:rPr>
              <a:t>desktop environment </a:t>
            </a:r>
            <a:br>
              <a:rPr lang="en-US" sz="4400" dirty="0">
                <a:solidFill>
                  <a:srgbClr val="000000"/>
                </a:solidFill>
                <a:latin typeface="Segoe UI"/>
              </a:rPr>
            </a:br>
            <a:r>
              <a:rPr lang="en-US" sz="4400"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2872838" y="356883"/>
            <a:ext cx="8097868" cy="669461"/>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b="1" dirty="0">
                <a:solidFill>
                  <a:srgbClr val="000000"/>
                </a:solidFill>
                <a:latin typeface="Segoe UI" panose="020B0502040204020203" pitchFamily="34" charset="0"/>
                <a:cs typeface="Segoe UI" panose="020B0502040204020203" pitchFamily="34" charset="0"/>
              </a:rPr>
              <a:t>What’s Azure Data Studio ?</a:t>
            </a:r>
          </a:p>
        </p:txBody>
      </p:sp>
    </p:spTree>
    <p:extLst>
      <p:ext uri="{BB962C8B-B14F-4D97-AF65-F5344CB8AC3E}">
        <p14:creationId xmlns:p14="http://schemas.microsoft.com/office/powerpoint/2010/main" val="2213973205"/>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6154604" y="1562846"/>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13342871" y="1519752"/>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dirty="0">
                <a:solidFill>
                  <a:srgbClr val="000000"/>
                </a:solidFill>
                <a:latin typeface="Segoe UI" panose="020B0502040204020203" pitchFamily="34" charset="0"/>
                <a:cs typeface="Segoe UI" panose="020B0502040204020203" pitchFamily="34" charset="0"/>
              </a:rPr>
              <a:t>It Looks Like Visual Studio Code ?</a:t>
            </a:r>
          </a:p>
        </p:txBody>
      </p:sp>
      <p:sp>
        <p:nvSpPr>
          <p:cNvPr id="3" name="Rectangle 2">
            <a:extLst>
              <a:ext uri="{FF2B5EF4-FFF2-40B4-BE49-F238E27FC236}">
                <a16:creationId xmlns:a16="http://schemas.microsoft.com/office/drawing/2014/main" id="{53DF4EB9-C636-4B44-BA8F-F33D769E4BF9}"/>
              </a:ext>
            </a:extLst>
          </p:cNvPr>
          <p:cNvSpPr/>
          <p:nvPr/>
        </p:nvSpPr>
        <p:spPr>
          <a:xfrm>
            <a:off x="4266763" y="2035183"/>
            <a:ext cx="4035658" cy="278763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1783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957117" y="1246822"/>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6338034" y="1246823"/>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marL="0" marR="0" lvl="0" indent="0" algn="l" defTabSz="609585" rtl="0" eaLnBrk="1" fontAlgn="auto" latinLnBrk="0" hangingPunct="1">
              <a:lnSpc>
                <a:spcPts val="4667"/>
              </a:lnSpc>
              <a:spcBef>
                <a:spcPct val="0"/>
              </a:spcBef>
              <a:spcAft>
                <a:spcPts val="0"/>
              </a:spcAft>
              <a:buClrTx/>
              <a:buSzTx/>
              <a:buFontTx/>
              <a:buNone/>
              <a:tabLst/>
              <a:defRPr/>
            </a:pPr>
            <a:r>
              <a:rPr kumimoji="0" lang="en-GB" sz="48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It Looks Like Visual Studio Code ?</a:t>
            </a:r>
          </a:p>
        </p:txBody>
      </p:sp>
    </p:spTree>
    <p:extLst>
      <p:ext uri="{BB962C8B-B14F-4D97-AF65-F5344CB8AC3E}">
        <p14:creationId xmlns:p14="http://schemas.microsoft.com/office/powerpoint/2010/main" val="411651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4294967295"/>
          </p:nvPr>
        </p:nvSpPr>
        <p:spPr>
          <a:xfrm>
            <a:off x="164085" y="270806"/>
            <a:ext cx="12197899" cy="1431925"/>
          </a:xfrm>
        </p:spPr>
        <p:txBody>
          <a:bodyPr>
            <a:noAutofit/>
          </a:bodyPr>
          <a:lstStyle/>
          <a:p>
            <a:pPr marL="0" indent="0" algn="ctr">
              <a:buNone/>
            </a:pPr>
            <a:r>
              <a:rPr lang="en-GB" sz="6600" dirty="0"/>
              <a:t>.NET Interactive Notebooks</a:t>
            </a:r>
          </a:p>
        </p:txBody>
      </p:sp>
      <p:sp>
        <p:nvSpPr>
          <p:cNvPr id="6" name="Rectangle 5">
            <a:extLst>
              <a:ext uri="{FF2B5EF4-FFF2-40B4-BE49-F238E27FC236}">
                <a16:creationId xmlns:a16="http://schemas.microsoft.com/office/drawing/2014/main" id="{1D8D680E-42BF-4CF4-804F-97D5AD4D6514}"/>
              </a:ext>
            </a:extLst>
          </p:cNvPr>
          <p:cNvSpPr/>
          <p:nvPr/>
        </p:nvSpPr>
        <p:spPr>
          <a:xfrm>
            <a:off x="1685325" y="1974688"/>
            <a:ext cx="9528317" cy="2554545"/>
          </a:xfrm>
          <a:prstGeom prst="rect">
            <a:avLst/>
          </a:prstGeom>
        </p:spPr>
        <p:txBody>
          <a:bodyPr wrap="square">
            <a:spAutoFit/>
          </a:bodyPr>
          <a:lstStyle/>
          <a:p>
            <a:r>
              <a:rPr lang="en-GB" sz="3200" dirty="0"/>
              <a:t>Announced at Ignite but preview announced with PowerShell February 6</a:t>
            </a:r>
            <a:r>
              <a:rPr lang="en-GB" sz="3200" baseline="30000" dirty="0"/>
              <a:t>th</a:t>
            </a:r>
            <a:r>
              <a:rPr lang="en-GB" sz="3200" dirty="0"/>
              <a:t> 2020 </a:t>
            </a:r>
            <a:br>
              <a:rPr lang="en-GB" sz="3200" dirty="0"/>
            </a:br>
            <a:br>
              <a:rPr lang="en-GB" sz="3200" dirty="0"/>
            </a:br>
            <a:r>
              <a:rPr lang="en-GB" sz="3200" dirty="0">
                <a:hlinkClick r:id="rId3"/>
              </a:rPr>
              <a:t>https://devblogs.microsoft.com/dotnet/net-interactive-is-here-net-notebooks-preview-2/</a:t>
            </a:r>
            <a:endParaRPr lang="en-GB" sz="3200" dirty="0"/>
          </a:p>
        </p:txBody>
      </p:sp>
    </p:spTree>
    <p:extLst>
      <p:ext uri="{BB962C8B-B14F-4D97-AF65-F5344CB8AC3E}">
        <p14:creationId xmlns:p14="http://schemas.microsoft.com/office/powerpoint/2010/main" val="590095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705530" y="1918026"/>
            <a:ext cx="8780940" cy="3785652"/>
          </a:xfrm>
          <a:prstGeom prst="rect">
            <a:avLst/>
          </a:prstGeom>
        </p:spPr>
        <p:txBody>
          <a:bodyPr wrap="square">
            <a:spAutoFit/>
          </a:bodyPr>
          <a:lstStyle/>
          <a:p>
            <a:r>
              <a:rPr lang="en-GB" sz="4800" dirty="0"/>
              <a:t>All the goodness of </a:t>
            </a:r>
            <a:r>
              <a:rPr lang="en-GB" sz="4800" dirty="0" err="1"/>
              <a:t>Jupyter</a:t>
            </a:r>
            <a:r>
              <a:rPr lang="en-GB" sz="4800" dirty="0"/>
              <a:t> Notebooks with added</a:t>
            </a:r>
          </a:p>
          <a:p>
            <a:endParaRPr lang="en-GB" sz="4800" dirty="0"/>
          </a:p>
          <a:p>
            <a:r>
              <a:rPr lang="en-GB" sz="4800" dirty="0"/>
              <a:t>PowerShell (and C#) (and F#)</a:t>
            </a:r>
            <a:br>
              <a:rPr lang="en-GB" sz="4800" dirty="0"/>
            </a:br>
            <a:r>
              <a:rPr lang="en-GB" sz="4800" dirty="0"/>
              <a:t>(and HTML) (and JavaScript)</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spTree>
    <p:extLst>
      <p:ext uri="{BB962C8B-B14F-4D97-AF65-F5344CB8AC3E}">
        <p14:creationId xmlns:p14="http://schemas.microsoft.com/office/powerpoint/2010/main" val="381883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177863" y="5282291"/>
            <a:ext cx="10459256" cy="584775"/>
          </a:xfrm>
          <a:prstGeom prst="rect">
            <a:avLst/>
          </a:prstGeom>
        </p:spPr>
        <p:txBody>
          <a:bodyPr wrap="square">
            <a:spAutoFit/>
          </a:bodyPr>
          <a:lstStyle/>
          <a:p>
            <a:r>
              <a:rPr lang="en-GB" sz="3200" dirty="0"/>
              <a:t>I like to use them in Azure Data Studio because of familiarity</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pic>
        <p:nvPicPr>
          <p:cNvPr id="3" name="Picture 2">
            <a:extLst>
              <a:ext uri="{FF2B5EF4-FFF2-40B4-BE49-F238E27FC236}">
                <a16:creationId xmlns:a16="http://schemas.microsoft.com/office/drawing/2014/main" id="{8F275EEB-1AEB-4967-897B-0BBCFAA31340}"/>
              </a:ext>
            </a:extLst>
          </p:cNvPr>
          <p:cNvPicPr>
            <a:picLocks noChangeAspect="1"/>
          </p:cNvPicPr>
          <p:nvPr/>
        </p:nvPicPr>
        <p:blipFill>
          <a:blip r:embed="rId3"/>
          <a:stretch>
            <a:fillRect/>
          </a:stretch>
        </p:blipFill>
        <p:spPr>
          <a:xfrm>
            <a:off x="1910442" y="1482915"/>
            <a:ext cx="8994098" cy="3644255"/>
          </a:xfrm>
          <a:prstGeom prst="rect">
            <a:avLst/>
          </a:prstGeom>
        </p:spPr>
      </p:pic>
    </p:spTree>
    <p:extLst>
      <p:ext uri="{BB962C8B-B14F-4D97-AF65-F5344CB8AC3E}">
        <p14:creationId xmlns:p14="http://schemas.microsoft.com/office/powerpoint/2010/main" val="2819418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177863" y="5282291"/>
            <a:ext cx="10459256" cy="584775"/>
          </a:xfrm>
          <a:prstGeom prst="rect">
            <a:avLst/>
          </a:prstGeom>
        </p:spPr>
        <p:txBody>
          <a:bodyPr wrap="square">
            <a:spAutoFit/>
          </a:bodyPr>
          <a:lstStyle/>
          <a:p>
            <a:r>
              <a:rPr lang="en-GB" sz="3200" dirty="0"/>
              <a:t>I like to use them in Azure Data Studio because of familiarity</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pic>
        <p:nvPicPr>
          <p:cNvPr id="3" name="Picture 2">
            <a:extLst>
              <a:ext uri="{FF2B5EF4-FFF2-40B4-BE49-F238E27FC236}">
                <a16:creationId xmlns:a16="http://schemas.microsoft.com/office/drawing/2014/main" id="{8F275EEB-1AEB-4967-897B-0BBCFAA31340}"/>
              </a:ext>
            </a:extLst>
          </p:cNvPr>
          <p:cNvPicPr>
            <a:picLocks noChangeAspect="1"/>
          </p:cNvPicPr>
          <p:nvPr/>
        </p:nvPicPr>
        <p:blipFill>
          <a:blip r:embed="rId3"/>
          <a:stretch>
            <a:fillRect/>
          </a:stretch>
        </p:blipFill>
        <p:spPr>
          <a:xfrm>
            <a:off x="1910442" y="1482915"/>
            <a:ext cx="8994098" cy="3644255"/>
          </a:xfrm>
          <a:prstGeom prst="rect">
            <a:avLst/>
          </a:prstGeom>
        </p:spPr>
      </p:pic>
    </p:spTree>
    <p:extLst>
      <p:ext uri="{BB962C8B-B14F-4D97-AF65-F5344CB8AC3E}">
        <p14:creationId xmlns:p14="http://schemas.microsoft.com/office/powerpoint/2010/main" val="2861357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877667" y="5283817"/>
            <a:ext cx="11305330" cy="584775"/>
          </a:xfrm>
          <a:prstGeom prst="rect">
            <a:avLst/>
          </a:prstGeom>
        </p:spPr>
        <p:txBody>
          <a:bodyPr wrap="square">
            <a:spAutoFit/>
          </a:bodyPr>
          <a:lstStyle/>
          <a:p>
            <a:r>
              <a:rPr lang="en-GB" sz="3200" dirty="0"/>
              <a:t>You can also use them in Visual Studio Code with Python Extension</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pic>
        <p:nvPicPr>
          <p:cNvPr id="4" name="Picture 3">
            <a:extLst>
              <a:ext uri="{FF2B5EF4-FFF2-40B4-BE49-F238E27FC236}">
                <a16:creationId xmlns:a16="http://schemas.microsoft.com/office/drawing/2014/main" id="{796D27D6-A9DC-4CE5-8289-66094E167E19}"/>
              </a:ext>
            </a:extLst>
          </p:cNvPr>
          <p:cNvPicPr>
            <a:picLocks noChangeAspect="1"/>
          </p:cNvPicPr>
          <p:nvPr/>
        </p:nvPicPr>
        <p:blipFill>
          <a:blip r:embed="rId3"/>
          <a:stretch>
            <a:fillRect/>
          </a:stretch>
        </p:blipFill>
        <p:spPr>
          <a:xfrm>
            <a:off x="1423546" y="1702731"/>
            <a:ext cx="10213573" cy="2733936"/>
          </a:xfrm>
          <a:prstGeom prst="rect">
            <a:avLst/>
          </a:prstGeom>
        </p:spPr>
      </p:pic>
    </p:spTree>
    <p:extLst>
      <p:ext uri="{BB962C8B-B14F-4D97-AF65-F5344CB8AC3E}">
        <p14:creationId xmlns:p14="http://schemas.microsoft.com/office/powerpoint/2010/main" val="535475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3">
            <a:extLst>
              <a:ext uri="{28A0092B-C50C-407E-A947-70E740481C1C}">
                <a14:useLocalDpi xmlns:a14="http://schemas.microsoft.com/office/drawing/2010/main" val="0"/>
              </a:ext>
            </a:extLst>
          </a:blip>
          <a:srcRect t="31386" b="24740"/>
          <a:stretch/>
        </p:blipFill>
        <p:spPr>
          <a:xfrm>
            <a:off x="20" y="10"/>
            <a:ext cx="12191980" cy="6857990"/>
          </a:xfrm>
          <a:prstGeom prst="rect">
            <a:avLst/>
          </a:prstGeom>
        </p:spPr>
      </p:pic>
    </p:spTree>
    <p:extLst>
      <p:ext uri="{BB962C8B-B14F-4D97-AF65-F5344CB8AC3E}">
        <p14:creationId xmlns:p14="http://schemas.microsoft.com/office/powerpoint/2010/main" val="85752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888648" y="5242995"/>
            <a:ext cx="9270540" cy="584775"/>
          </a:xfrm>
          <a:prstGeom prst="rect">
            <a:avLst/>
          </a:prstGeom>
        </p:spPr>
        <p:txBody>
          <a:bodyPr wrap="square">
            <a:spAutoFit/>
          </a:bodyPr>
          <a:lstStyle/>
          <a:p>
            <a:r>
              <a:rPr lang="en-GB" sz="3200" dirty="0"/>
              <a:t>There is also a Preview Visual Studio Code Extension</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pic>
        <p:nvPicPr>
          <p:cNvPr id="3" name="Picture 2">
            <a:extLst>
              <a:ext uri="{FF2B5EF4-FFF2-40B4-BE49-F238E27FC236}">
                <a16:creationId xmlns:a16="http://schemas.microsoft.com/office/drawing/2014/main" id="{A3A27A9A-FDCD-4169-B32E-FEBC4F26E704}"/>
              </a:ext>
            </a:extLst>
          </p:cNvPr>
          <p:cNvPicPr>
            <a:picLocks noChangeAspect="1"/>
          </p:cNvPicPr>
          <p:nvPr/>
        </p:nvPicPr>
        <p:blipFill>
          <a:blip r:embed="rId3"/>
          <a:stretch>
            <a:fillRect/>
          </a:stretch>
        </p:blipFill>
        <p:spPr>
          <a:xfrm>
            <a:off x="1348415" y="1604760"/>
            <a:ext cx="10351006" cy="3253610"/>
          </a:xfrm>
          <a:prstGeom prst="rect">
            <a:avLst/>
          </a:prstGeom>
        </p:spPr>
      </p:pic>
    </p:spTree>
    <p:extLst>
      <p:ext uri="{BB962C8B-B14F-4D97-AF65-F5344CB8AC3E}">
        <p14:creationId xmlns:p14="http://schemas.microsoft.com/office/powerpoint/2010/main" val="2010646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210140" y="3429000"/>
            <a:ext cx="10595993" cy="1569660"/>
          </a:xfrm>
          <a:prstGeom prst="rect">
            <a:avLst/>
          </a:prstGeom>
        </p:spPr>
        <p:txBody>
          <a:bodyPr wrap="square">
            <a:spAutoFit/>
          </a:bodyPr>
          <a:lstStyle/>
          <a:p>
            <a:r>
              <a:rPr lang="en-GB" sz="3200" dirty="0">
                <a:hlinkClick r:id="rId3"/>
              </a:rPr>
              <a:t>https://devblogs.microsoft.com/powershell/public-preview-of-notebook-mode-in-the-powershell-preview-extension-for-visual-studio-code/</a:t>
            </a:r>
            <a:endParaRPr lang="en-GB" sz="3200" dirty="0"/>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600521" y="166095"/>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b="1" i="0" dirty="0">
                <a:solidFill>
                  <a:srgbClr val="333333"/>
                </a:solidFill>
                <a:effectLst/>
                <a:latin typeface="Segoe UI" panose="020B0502040204020203" pitchFamily="34" charset="0"/>
              </a:rPr>
              <a:t>Notebook Mode in the PowerShell Preview extension for Visual Studio Code</a:t>
            </a:r>
          </a:p>
        </p:txBody>
      </p:sp>
    </p:spTree>
    <p:extLst>
      <p:ext uri="{BB962C8B-B14F-4D97-AF65-F5344CB8AC3E}">
        <p14:creationId xmlns:p14="http://schemas.microsoft.com/office/powerpoint/2010/main" val="388705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4294967295"/>
          </p:nvPr>
        </p:nvSpPr>
        <p:spPr>
          <a:xfrm>
            <a:off x="433754" y="885215"/>
            <a:ext cx="11815763" cy="1431925"/>
          </a:xfrm>
        </p:spPr>
        <p:txBody>
          <a:bodyPr>
            <a:noAutofit/>
          </a:bodyPr>
          <a:lstStyle/>
          <a:p>
            <a:pPr marL="0" indent="0" algn="ctr">
              <a:buNone/>
            </a:pPr>
            <a:r>
              <a:rPr lang="en-GB" sz="8000" dirty="0"/>
              <a:t>Enough talk</a:t>
            </a:r>
          </a:p>
        </p:txBody>
      </p:sp>
      <p:sp>
        <p:nvSpPr>
          <p:cNvPr id="6" name="Rectangle 5">
            <a:extLst>
              <a:ext uri="{FF2B5EF4-FFF2-40B4-BE49-F238E27FC236}">
                <a16:creationId xmlns:a16="http://schemas.microsoft.com/office/drawing/2014/main" id="{1D8D680E-42BF-4CF4-804F-97D5AD4D6514}"/>
              </a:ext>
            </a:extLst>
          </p:cNvPr>
          <p:cNvSpPr/>
          <p:nvPr/>
        </p:nvSpPr>
        <p:spPr>
          <a:xfrm>
            <a:off x="4696571" y="3478591"/>
            <a:ext cx="3290128" cy="923330"/>
          </a:xfrm>
          <a:prstGeom prst="rect">
            <a:avLst/>
          </a:prstGeom>
        </p:spPr>
        <p:txBody>
          <a:bodyPr wrap="square">
            <a:spAutoFit/>
          </a:bodyPr>
          <a:lstStyle/>
          <a:p>
            <a:r>
              <a:rPr lang="en-GB" sz="5400" dirty="0"/>
              <a:t>Lets see it!</a:t>
            </a:r>
          </a:p>
        </p:txBody>
      </p:sp>
    </p:spTree>
    <p:extLst>
      <p:ext uri="{BB962C8B-B14F-4D97-AF65-F5344CB8AC3E}">
        <p14:creationId xmlns:p14="http://schemas.microsoft.com/office/powerpoint/2010/main" val="93753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009663" y="119930"/>
            <a:ext cx="7606798" cy="923330"/>
          </a:xfrm>
          <a:prstGeom prst="rect">
            <a:avLst/>
          </a:prstGeom>
        </p:spPr>
        <p:txBody>
          <a:bodyPr wrap="square">
            <a:spAutoFit/>
          </a:bodyPr>
          <a:lstStyle/>
          <a:p>
            <a:r>
              <a:rPr lang="en-GB" sz="5400" dirty="0"/>
              <a:t>Wondering how I did this?</a:t>
            </a:r>
          </a:p>
        </p:txBody>
      </p:sp>
      <p:sp>
        <p:nvSpPr>
          <p:cNvPr id="2" name="Rectangle 1">
            <a:extLst>
              <a:ext uri="{FF2B5EF4-FFF2-40B4-BE49-F238E27FC236}">
                <a16:creationId xmlns:a16="http://schemas.microsoft.com/office/drawing/2014/main" id="{54CF7036-3354-4E9E-8087-0B0C624C68B3}"/>
              </a:ext>
            </a:extLst>
          </p:cNvPr>
          <p:cNvSpPr/>
          <p:nvPr/>
        </p:nvSpPr>
        <p:spPr>
          <a:xfrm>
            <a:off x="4356601" y="1359645"/>
            <a:ext cx="7606798" cy="923330"/>
          </a:xfrm>
          <a:prstGeom prst="rect">
            <a:avLst/>
          </a:prstGeom>
        </p:spPr>
        <p:txBody>
          <a:bodyPr wrap="square">
            <a:spAutoFit/>
          </a:bodyPr>
          <a:lstStyle/>
          <a:p>
            <a:r>
              <a:rPr lang="en-GB" sz="5400" dirty="0"/>
              <a:t>Bit of PowerShell</a:t>
            </a:r>
          </a:p>
        </p:txBody>
      </p:sp>
      <p:sp>
        <p:nvSpPr>
          <p:cNvPr id="3" name="Rectangle 2">
            <a:extLst>
              <a:ext uri="{FF2B5EF4-FFF2-40B4-BE49-F238E27FC236}">
                <a16:creationId xmlns:a16="http://schemas.microsoft.com/office/drawing/2014/main" id="{891E351A-22AD-40CE-8D24-E0E961377954}"/>
              </a:ext>
            </a:extLst>
          </p:cNvPr>
          <p:cNvSpPr/>
          <p:nvPr/>
        </p:nvSpPr>
        <p:spPr>
          <a:xfrm>
            <a:off x="1009663" y="2599361"/>
            <a:ext cx="7606798" cy="923330"/>
          </a:xfrm>
          <a:prstGeom prst="rect">
            <a:avLst/>
          </a:prstGeom>
        </p:spPr>
        <p:txBody>
          <a:bodyPr wrap="square">
            <a:spAutoFit/>
          </a:bodyPr>
          <a:lstStyle/>
          <a:p>
            <a:r>
              <a:rPr lang="en-GB" sz="5400" dirty="0"/>
              <a:t>PowerPoint</a:t>
            </a:r>
          </a:p>
        </p:txBody>
      </p:sp>
      <p:sp>
        <p:nvSpPr>
          <p:cNvPr id="9" name="Rectangle 8">
            <a:extLst>
              <a:ext uri="{FF2B5EF4-FFF2-40B4-BE49-F238E27FC236}">
                <a16:creationId xmlns:a16="http://schemas.microsoft.com/office/drawing/2014/main" id="{C519C689-A717-455E-8336-7F4A72444CFF}"/>
              </a:ext>
            </a:extLst>
          </p:cNvPr>
          <p:cNvSpPr/>
          <p:nvPr/>
        </p:nvSpPr>
        <p:spPr>
          <a:xfrm>
            <a:off x="4040078" y="3522691"/>
            <a:ext cx="7606798" cy="923330"/>
          </a:xfrm>
          <a:prstGeom prst="rect">
            <a:avLst/>
          </a:prstGeom>
        </p:spPr>
        <p:txBody>
          <a:bodyPr wrap="square">
            <a:spAutoFit/>
          </a:bodyPr>
          <a:lstStyle/>
          <a:p>
            <a:r>
              <a:rPr lang="en-GB" sz="5400" dirty="0"/>
              <a:t>And </a:t>
            </a:r>
            <a:r>
              <a:rPr lang="en-GB" sz="5400" dirty="0" err="1"/>
              <a:t>StreamLabs</a:t>
            </a:r>
            <a:r>
              <a:rPr lang="en-GB" sz="5400" dirty="0"/>
              <a:t> </a:t>
            </a:r>
            <a:r>
              <a:rPr lang="en-GB" sz="5400" dirty="0" err="1"/>
              <a:t>Obs</a:t>
            </a:r>
            <a:endParaRPr lang="en-GB" sz="5400" dirty="0"/>
          </a:p>
        </p:txBody>
      </p:sp>
      <p:sp>
        <p:nvSpPr>
          <p:cNvPr id="11" name="Rectangle 10">
            <a:extLst>
              <a:ext uri="{FF2B5EF4-FFF2-40B4-BE49-F238E27FC236}">
                <a16:creationId xmlns:a16="http://schemas.microsoft.com/office/drawing/2014/main" id="{A5CB78A7-2F52-4B43-8817-4EEA55BA7D1A}"/>
              </a:ext>
            </a:extLst>
          </p:cNvPr>
          <p:cNvSpPr/>
          <p:nvPr/>
        </p:nvSpPr>
        <p:spPr>
          <a:xfrm>
            <a:off x="1401646" y="4812230"/>
            <a:ext cx="10561753" cy="923330"/>
          </a:xfrm>
          <a:prstGeom prst="rect">
            <a:avLst/>
          </a:prstGeom>
        </p:spPr>
        <p:txBody>
          <a:bodyPr wrap="square">
            <a:spAutoFit/>
          </a:bodyPr>
          <a:lstStyle/>
          <a:p>
            <a:r>
              <a:rPr lang="en-GB" sz="5400" dirty="0">
                <a:hlinkClick r:id="rId3"/>
              </a:rPr>
              <a:t>https://beard.media/slobsautomation</a:t>
            </a:r>
            <a:r>
              <a:rPr lang="en-GB" sz="5400" dirty="0"/>
              <a:t> </a:t>
            </a:r>
          </a:p>
        </p:txBody>
      </p:sp>
      <p:sp>
        <p:nvSpPr>
          <p:cNvPr id="4" name="Flowchart: Connector 3">
            <a:extLst>
              <a:ext uri="{FF2B5EF4-FFF2-40B4-BE49-F238E27FC236}">
                <a16:creationId xmlns:a16="http://schemas.microsoft.com/office/drawing/2014/main" id="{DAE7D243-C3EA-421E-95CE-30577632D5AF}"/>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28870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fontScale="77500" lnSpcReduction="2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fontScale="77500" lnSpcReduction="2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6476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691843" y="2712247"/>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8590375-B3F4-4B38-B9E8-C5E9AE5CF2EA}"/>
              </a:ext>
            </a:extLst>
          </p:cNvPr>
          <p:cNvSpPr/>
          <p:nvPr/>
        </p:nvSpPr>
        <p:spPr>
          <a:xfrm>
            <a:off x="13576300" y="22372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Tree>
    <p:extLst>
      <p:ext uri="{BB962C8B-B14F-4D97-AF65-F5344CB8AC3E}">
        <p14:creationId xmlns:p14="http://schemas.microsoft.com/office/powerpoint/2010/main" val="2726631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2" name="Rectangle 1">
            <a:extLst>
              <a:ext uri="{FF2B5EF4-FFF2-40B4-BE49-F238E27FC236}">
                <a16:creationId xmlns:a16="http://schemas.microsoft.com/office/drawing/2014/main" id="{1E831333-ADC2-4C73-AA5A-DEFE3F94BF31}"/>
              </a:ext>
            </a:extLst>
          </p:cNvPr>
          <p:cNvSpPr/>
          <p:nvPr/>
        </p:nvSpPr>
        <p:spPr>
          <a:xfrm>
            <a:off x="960966" y="26055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3" name="Rectangle 2">
            <a:extLst>
              <a:ext uri="{FF2B5EF4-FFF2-40B4-BE49-F238E27FC236}">
                <a16:creationId xmlns:a16="http://schemas.microsoft.com/office/drawing/2014/main" id="{E0DEB77D-6D06-4FA6-B164-4C6BC056EAE8}"/>
              </a:ext>
            </a:extLst>
          </p:cNvPr>
          <p:cNvSpPr/>
          <p:nvPr/>
        </p:nvSpPr>
        <p:spPr>
          <a:xfrm>
            <a:off x="13466235" y="4867471"/>
            <a:ext cx="6096000" cy="1754326"/>
          </a:xfrm>
          <a:prstGeom prst="rect">
            <a:avLst/>
          </a:prstGeom>
        </p:spPr>
        <p:txBody>
          <a:bodyPr>
            <a:spAutoFit/>
          </a:bodyPr>
          <a:lstStyle/>
          <a:p>
            <a:r>
              <a:rPr lang="en-GB" dirty="0"/>
              <a:t>Second, the core programming languages supported by </a:t>
            </a:r>
            <a:r>
              <a:rPr lang="en-GB" dirty="0" err="1"/>
              <a:t>Jupyter</a:t>
            </a:r>
            <a:r>
              <a:rPr lang="en-GB" dirty="0"/>
              <a:t> are Julia, Python and R. While the name </a:t>
            </a:r>
            <a:r>
              <a:rPr lang="en-GB" dirty="0" err="1"/>
              <a:t>Jupyter</a:t>
            </a:r>
            <a:r>
              <a:rPr lang="en-GB" dirty="0"/>
              <a:t> is not a direct acronym for these languages, it nods its head in those directions. In particular, the "y" in the middle of </a:t>
            </a:r>
            <a:r>
              <a:rPr lang="en-GB" dirty="0" err="1"/>
              <a:t>Jupyter</a:t>
            </a:r>
            <a:r>
              <a:rPr lang="en-GB" dirty="0"/>
              <a:t> was chosen to </a:t>
            </a:r>
            <a:r>
              <a:rPr lang="en-GB" dirty="0" err="1"/>
              <a:t>honor</a:t>
            </a:r>
            <a:r>
              <a:rPr lang="en-GB" dirty="0"/>
              <a:t> our Python heritage. See the logos of these languages in the languages folder of this repo.</a:t>
            </a:r>
          </a:p>
        </p:txBody>
      </p:sp>
      <p:sp>
        <p:nvSpPr>
          <p:cNvPr id="6" name="Rectangle 5">
            <a:extLst>
              <a:ext uri="{FF2B5EF4-FFF2-40B4-BE49-F238E27FC236}">
                <a16:creationId xmlns:a16="http://schemas.microsoft.com/office/drawing/2014/main" id="{68001053-872A-4F5E-989D-E7DB0D46171A}"/>
              </a:ext>
            </a:extLst>
          </p:cNvPr>
          <p:cNvSpPr/>
          <p:nvPr/>
        </p:nvSpPr>
        <p:spPr>
          <a:xfrm>
            <a:off x="3500160" y="5682428"/>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8" name="Flowchart: Connector 7">
            <a:extLst>
              <a:ext uri="{FF2B5EF4-FFF2-40B4-BE49-F238E27FC236}">
                <a16:creationId xmlns:a16="http://schemas.microsoft.com/office/drawing/2014/main" id="{DDA477D1-9BF8-4D38-BDAD-3F3E57731400}"/>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841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3" name="Rectangle 2">
            <a:extLst>
              <a:ext uri="{FF2B5EF4-FFF2-40B4-BE49-F238E27FC236}">
                <a16:creationId xmlns:a16="http://schemas.microsoft.com/office/drawing/2014/main" id="{E0DEB77D-6D06-4FA6-B164-4C6BC056EAE8}"/>
              </a:ext>
            </a:extLst>
          </p:cNvPr>
          <p:cNvSpPr/>
          <p:nvPr/>
        </p:nvSpPr>
        <p:spPr>
          <a:xfrm>
            <a:off x="1214968" y="1817692"/>
            <a:ext cx="9897532" cy="4031873"/>
          </a:xfrm>
          <a:prstGeom prst="rect">
            <a:avLst/>
          </a:prstGeom>
        </p:spPr>
        <p:txBody>
          <a:bodyPr wrap="square">
            <a:spAutoFit/>
          </a:bodyPr>
          <a:lstStyle/>
          <a:p>
            <a:pPr algn="ctr"/>
            <a:r>
              <a:rPr lang="en-GB" sz="2800" dirty="0"/>
              <a:t>Second, the core programming languages </a:t>
            </a:r>
          </a:p>
          <a:p>
            <a:pPr algn="ctr"/>
            <a:r>
              <a:rPr lang="en-GB" sz="2800" dirty="0"/>
              <a:t>supported by </a:t>
            </a:r>
            <a:r>
              <a:rPr lang="en-GB" sz="2800" dirty="0" err="1"/>
              <a:t>Jupyter</a:t>
            </a:r>
            <a:r>
              <a:rPr lang="en-GB" sz="2800" dirty="0"/>
              <a:t> are </a:t>
            </a:r>
          </a:p>
          <a:p>
            <a:pPr algn="ctr"/>
            <a:endParaRPr lang="en-GB" sz="2800" dirty="0"/>
          </a:p>
          <a:p>
            <a:pPr algn="ctr"/>
            <a:r>
              <a:rPr lang="en-GB" sz="3200" dirty="0"/>
              <a:t>Julia, Python and R. </a:t>
            </a:r>
          </a:p>
          <a:p>
            <a:endParaRPr lang="en-GB" sz="2800" dirty="0"/>
          </a:p>
          <a:p>
            <a:r>
              <a:rPr lang="en-GB" sz="2800" dirty="0"/>
              <a:t>While the name </a:t>
            </a:r>
            <a:r>
              <a:rPr lang="en-GB" sz="2800" dirty="0" err="1"/>
              <a:t>Jupyter</a:t>
            </a:r>
            <a:r>
              <a:rPr lang="en-GB" sz="2800" dirty="0"/>
              <a:t> is not a direct acronym for these languages, it nods its head in those directions.</a:t>
            </a:r>
          </a:p>
          <a:p>
            <a:r>
              <a:rPr lang="en-GB" sz="2800" dirty="0"/>
              <a:t>In particular, the "y" in the middle of </a:t>
            </a:r>
            <a:r>
              <a:rPr lang="en-GB" sz="2800" dirty="0" err="1"/>
              <a:t>Jupyter</a:t>
            </a:r>
            <a:r>
              <a:rPr lang="en-GB" sz="2800" dirty="0"/>
              <a:t> was chosen to </a:t>
            </a:r>
            <a:r>
              <a:rPr lang="en-GB" sz="2800" dirty="0" err="1"/>
              <a:t>honor</a:t>
            </a:r>
            <a:r>
              <a:rPr lang="en-GB" sz="2800" dirty="0"/>
              <a:t> our Python heritage. </a:t>
            </a:r>
          </a:p>
        </p:txBody>
      </p:sp>
      <p:sp>
        <p:nvSpPr>
          <p:cNvPr id="6" name="Rectangle 5">
            <a:extLst>
              <a:ext uri="{FF2B5EF4-FFF2-40B4-BE49-F238E27FC236}">
                <a16:creationId xmlns:a16="http://schemas.microsoft.com/office/drawing/2014/main" id="{1D8D680E-42BF-4CF4-804F-97D5AD4D6514}"/>
              </a:ext>
            </a:extLst>
          </p:cNvPr>
          <p:cNvSpPr/>
          <p:nvPr/>
        </p:nvSpPr>
        <p:spPr>
          <a:xfrm>
            <a:off x="-6201833" y="3429000"/>
            <a:ext cx="6096000" cy="1754326"/>
          </a:xfrm>
          <a:prstGeom prst="rect">
            <a:avLst/>
          </a:prstGeom>
        </p:spPr>
        <p:txBody>
          <a:bodyPr>
            <a:spAutoFit/>
          </a:bodyPr>
          <a:lstStyle/>
          <a:p>
            <a:r>
              <a:rPr lang="en-GB" dirty="0"/>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179B8ED1-351E-4113-B7A6-93929C2D3406}"/>
              </a:ext>
            </a:extLst>
          </p:cNvPr>
          <p:cNvSpPr/>
          <p:nvPr/>
        </p:nvSpPr>
        <p:spPr>
          <a:xfrm>
            <a:off x="3500161" y="5747564"/>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2" name="Flowchart: Connector 1">
            <a:extLst>
              <a:ext uri="{FF2B5EF4-FFF2-40B4-BE49-F238E27FC236}">
                <a16:creationId xmlns:a16="http://schemas.microsoft.com/office/drawing/2014/main" id="{E5448008-17D6-43C6-AA41-B0084CD53A69}"/>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9175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D8D680E-42BF-4CF4-804F-97D5AD4D6514}"/>
              </a:ext>
            </a:extLst>
          </p:cNvPr>
          <p:cNvSpPr/>
          <p:nvPr/>
        </p:nvSpPr>
        <p:spPr>
          <a:xfrm>
            <a:off x="1331841" y="2116667"/>
            <a:ext cx="9528317" cy="3539430"/>
          </a:xfrm>
          <a:prstGeom prst="rect">
            <a:avLst/>
          </a:prstGeom>
        </p:spPr>
        <p:txBody>
          <a:bodyPr wrap="square">
            <a:spAutoFit/>
          </a:bodyPr>
          <a:lstStyle/>
          <a:p>
            <a:r>
              <a:rPr lang="en-GB" sz="3200" dirty="0"/>
              <a:t>Third, Galileo was the first person to discover the moons of Jupiter. His publication on the moons of Jupiter is an early example of research that includes the underlying data in the publication. </a:t>
            </a:r>
          </a:p>
          <a:p>
            <a:r>
              <a:rPr lang="en-GB" sz="3200" dirty="0"/>
              <a:t>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7B26B110-1B04-439B-A451-EEB3BCBFC855}"/>
              </a:ext>
            </a:extLst>
          </p:cNvPr>
          <p:cNvSpPr/>
          <p:nvPr/>
        </p:nvSpPr>
        <p:spPr>
          <a:xfrm>
            <a:off x="3500160" y="5751114"/>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2" name="Flowchart: Connector 1">
            <a:extLst>
              <a:ext uri="{FF2B5EF4-FFF2-40B4-BE49-F238E27FC236}">
                <a16:creationId xmlns:a16="http://schemas.microsoft.com/office/drawing/2014/main" id="{1715B871-86B9-4F6F-AC76-B43E1264DA23}"/>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37692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Gallery">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4F7FF22093805478C1AC3DECA046AE2" ma:contentTypeVersion="8" ma:contentTypeDescription="Create a new document." ma:contentTypeScope="" ma:versionID="355f70b62edaa6431edc676a4e077378">
  <xsd:schema xmlns:xsd="http://www.w3.org/2001/XMLSchema" xmlns:xs="http://www.w3.org/2001/XMLSchema" xmlns:p="http://schemas.microsoft.com/office/2006/metadata/properties" xmlns:ns3="645951c4-77b2-4271-8f10-a0d3c1e36172" xmlns:ns4="4999cf13-cb53-4a3d-a90e-c2f6e51a4028" targetNamespace="http://schemas.microsoft.com/office/2006/metadata/properties" ma:root="true" ma:fieldsID="2227e73c82c8b7740b460282c33c29e7" ns3:_="" ns4:_="">
    <xsd:import namespace="645951c4-77b2-4271-8f10-a0d3c1e36172"/>
    <xsd:import namespace="4999cf13-cb53-4a3d-a90e-c2f6e51a402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5951c4-77b2-4271-8f10-a0d3c1e361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99cf13-cb53-4a3d-a90e-c2f6e51a402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22064C-1319-48D9-99A8-E6155754BCCB}">
  <ds:schemaRefs>
    <ds:schemaRef ds:uri="http://schemas.microsoft.com/sharepoint/v3/contenttype/forms"/>
  </ds:schemaRefs>
</ds:datastoreItem>
</file>

<file path=customXml/itemProps2.xml><?xml version="1.0" encoding="utf-8"?>
<ds:datastoreItem xmlns:ds="http://schemas.openxmlformats.org/officeDocument/2006/customXml" ds:itemID="{92A6475F-74BE-49E2-AA53-D5190570A614}">
  <ds:schemaRefs>
    <ds:schemaRef ds:uri="http://schemas.microsoft.com/office/2006/metadata/properties"/>
    <ds:schemaRef ds:uri="645951c4-77b2-4271-8f10-a0d3c1e36172"/>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999cf13-cb53-4a3d-a90e-c2f6e51a4028"/>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7B8DF68D-5FB3-440F-B135-BC13D85A75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5951c4-77b2-4271-8f10-a0d3c1e36172"/>
    <ds:schemaRef ds:uri="4999cf13-cb53-4a3d-a90e-c2f6e51a40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TM10001114[[fn=Gallery]]</Template>
  <TotalTime>626</TotalTime>
  <Words>981</Words>
  <Application>Microsoft Office PowerPoint</Application>
  <PresentationFormat>Widescreen</PresentationFormat>
  <Paragraphs>219</Paragraphs>
  <Slides>54</Slides>
  <Notes>53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Gill Sans MT</vt:lpstr>
      <vt:lpstr>Segoe UI</vt:lpstr>
      <vt:lpstr>Segoe UI Semibold</vt:lpstr>
      <vt:lpstr>Gallery</vt:lpstr>
      <vt:lpstr>I Ain’t No Data Scientist</vt:lpstr>
      <vt:lpstr>Rob Sewell</vt:lpstr>
      <vt:lpstr>Rob Sewell</vt:lpstr>
      <vt:lpstr>Rob Sewell</vt:lpstr>
      <vt:lpstr>PowerPoint Presentation</vt:lpstr>
      <vt:lpstr>PowerPoint Presentation</vt:lpstr>
      <vt:lpstr>PowerPoint Presentation</vt:lpstr>
      <vt:lpstr>PowerPoint Presentation</vt:lpstr>
      <vt:lpstr>PowerPoint Presentation</vt:lpstr>
      <vt:lpstr>So – What IS a Jupyter Notebook?</vt:lpstr>
      <vt:lpstr>First – Lets go back in time</vt:lpstr>
      <vt:lpstr>Running PowerShell </vt:lpstr>
      <vt:lpstr>PowerPoint Presentation</vt:lpstr>
      <vt:lpstr>PowerPoint Presentation</vt:lpstr>
      <vt:lpstr>PowerPoint Presentation</vt:lpstr>
      <vt:lpstr>PowerPoint Presentation</vt:lpstr>
      <vt:lpstr>Running PowerShell </vt:lpstr>
      <vt:lpstr>PowerPoint Presentation</vt:lpstr>
      <vt:lpstr>PowerPoint Presentation</vt:lpstr>
      <vt:lpstr>Running PowerShell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What is a Jupyter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Rob Sewell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dc:title>
  <dc:creator>James Petty</dc:creator>
  <cp:lastModifiedBy>Rob Sewell</cp:lastModifiedBy>
  <cp:revision>5</cp:revision>
  <dcterms:created xsi:type="dcterms:W3CDTF">2020-10-05T21:13:15Z</dcterms:created>
  <dcterms:modified xsi:type="dcterms:W3CDTF">2020-10-09T07:27:03Z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0x010100F4F7FF22093805478C1AC3DECA046AE2</vt:lpwstr>
  </property>
</Properties>
</file>